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332" r:id="rId2"/>
    <p:sldId id="299" r:id="rId3"/>
    <p:sldId id="258" r:id="rId4"/>
    <p:sldId id="289" r:id="rId5"/>
    <p:sldId id="256" r:id="rId6"/>
    <p:sldId id="257" r:id="rId7"/>
    <p:sldId id="291" r:id="rId8"/>
    <p:sldId id="292" r:id="rId9"/>
    <p:sldId id="293" r:id="rId10"/>
    <p:sldId id="300" r:id="rId11"/>
    <p:sldId id="301" r:id="rId12"/>
    <p:sldId id="324" r:id="rId13"/>
    <p:sldId id="325" r:id="rId14"/>
    <p:sldId id="302" r:id="rId15"/>
    <p:sldId id="303" r:id="rId16"/>
    <p:sldId id="320" r:id="rId17"/>
    <p:sldId id="321" r:id="rId18"/>
    <p:sldId id="322" r:id="rId19"/>
    <p:sldId id="323" r:id="rId20"/>
    <p:sldId id="326" r:id="rId21"/>
    <p:sldId id="304" r:id="rId22"/>
    <p:sldId id="306" r:id="rId23"/>
    <p:sldId id="305" r:id="rId24"/>
    <p:sldId id="308" r:id="rId25"/>
    <p:sldId id="319" r:id="rId26"/>
    <p:sldId id="307" r:id="rId27"/>
    <p:sldId id="295" r:id="rId28"/>
    <p:sldId id="296" r:id="rId29"/>
    <p:sldId id="297" r:id="rId30"/>
    <p:sldId id="309" r:id="rId31"/>
    <p:sldId id="310" r:id="rId32"/>
    <p:sldId id="312" r:id="rId33"/>
    <p:sldId id="313" r:id="rId34"/>
    <p:sldId id="314" r:id="rId35"/>
    <p:sldId id="311" r:id="rId36"/>
    <p:sldId id="315" r:id="rId37"/>
    <p:sldId id="316" r:id="rId38"/>
    <p:sldId id="317" r:id="rId39"/>
    <p:sldId id="318" r:id="rId40"/>
    <p:sldId id="327" r:id="rId41"/>
    <p:sldId id="328" r:id="rId42"/>
    <p:sldId id="329" r:id="rId43"/>
    <p:sldId id="330" r:id="rId44"/>
    <p:sldId id="33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CC99"/>
    <a:srgbClr val="FFFF66"/>
    <a:srgbClr val="FF33CC"/>
    <a:srgbClr val="FFCCCC"/>
    <a:srgbClr val="FA3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91" autoAdjust="0"/>
    <p:restoredTop sz="94660"/>
  </p:normalViewPr>
  <p:slideViewPr>
    <p:cSldViewPr snapToGrid="0">
      <p:cViewPr>
        <p:scale>
          <a:sx n="57" d="100"/>
          <a:sy n="57" d="100"/>
        </p:scale>
        <p:origin x="42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8CA8CD-9820-4B89-845D-006044D48EE8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49C317-6BD3-4FF5-AB09-EB66021B5B11}">
      <dgm:prSet phldrT="[Text]" custT="1"/>
      <dgm:spPr>
        <a:solidFill>
          <a:schemeClr val="accent3">
            <a:lumMod val="75000"/>
          </a:schemeClr>
        </a:solidFill>
        <a:ln w="12700" cap="flat" cmpd="sng" algn="ctr">
          <a:noFill/>
          <a:prstDash val="solid"/>
          <a:miter lim="800000"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" sz="2000" b="1" i="1" kern="1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User friendly </a:t>
          </a:r>
          <a:endParaRPr lang="en-US" sz="2000" b="1" kern="1200" dirty="0">
            <a:solidFill>
              <a:schemeClr val="bg1">
                <a:lumMod val="9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venir Next LT Pro"/>
            <a:ea typeface="+mn-ea"/>
            <a:cs typeface="+mn-cs"/>
          </a:endParaRPr>
        </a:p>
      </dgm:t>
    </dgm:pt>
    <dgm:pt modelId="{914438E1-4DD0-4347-A177-CB547141421E}" type="parTrans" cxnId="{80345CE7-0988-4B68-8419-99E0FD45BBD8}">
      <dgm:prSet/>
      <dgm:spPr/>
      <dgm:t>
        <a:bodyPr/>
        <a:lstStyle/>
        <a:p>
          <a:endParaRPr lang="en-US" sz="2000"/>
        </a:p>
      </dgm:t>
    </dgm:pt>
    <dgm:pt modelId="{CC4825CE-376E-4DA3-AB09-969DFD1F6A9A}" type="sibTrans" cxnId="{80345CE7-0988-4B68-8419-99E0FD45BBD8}">
      <dgm:prSet/>
      <dgm:spPr/>
      <dgm:t>
        <a:bodyPr/>
        <a:lstStyle/>
        <a:p>
          <a:endParaRPr lang="en-US" sz="2000"/>
        </a:p>
      </dgm:t>
    </dgm:pt>
    <dgm:pt modelId="{ACF0C5DA-9D20-4A3E-A7EA-5F2B83085745}">
      <dgm:prSet phldrT="[Text]" custT="1"/>
      <dgm:spPr>
        <a:solidFill>
          <a:schemeClr val="accent3">
            <a:lumMod val="75000"/>
          </a:schemeClr>
        </a:solidFill>
        <a:ln w="12700" cap="flat" cmpd="sng" algn="ctr">
          <a:noFill/>
          <a:prstDash val="solid"/>
          <a:miter lim="800000"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US" sz="2000" b="1" i="1" kern="1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</a:t>
          </a:r>
          <a:r>
            <a:rPr lang="en" sz="2000" b="1" i="1" kern="1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imple, corrective</a:t>
          </a:r>
          <a:endParaRPr lang="en-US" sz="2000" b="1" kern="1200" dirty="0">
            <a:solidFill>
              <a:schemeClr val="bg1">
                <a:lumMod val="9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venir Next LT Pro"/>
            <a:ea typeface="+mn-ea"/>
            <a:cs typeface="+mn-cs"/>
          </a:endParaRPr>
        </a:p>
      </dgm:t>
    </dgm:pt>
    <dgm:pt modelId="{AC755ACF-B3D0-4AEB-85F0-C03E11E85995}" type="parTrans" cxnId="{FE27EC82-1D12-4ED6-A332-5E67EA35FFBD}">
      <dgm:prSet custT="1"/>
      <dgm:spPr/>
      <dgm:t>
        <a:bodyPr/>
        <a:lstStyle/>
        <a:p>
          <a:endParaRPr lang="en-US" sz="2000"/>
        </a:p>
      </dgm:t>
    </dgm:pt>
    <dgm:pt modelId="{37ACFE76-E2C1-4A80-8651-D353BA236964}" type="sibTrans" cxnId="{FE27EC82-1D12-4ED6-A332-5E67EA35FFBD}">
      <dgm:prSet/>
      <dgm:spPr/>
      <dgm:t>
        <a:bodyPr/>
        <a:lstStyle/>
        <a:p>
          <a:endParaRPr lang="en-US" sz="2000"/>
        </a:p>
      </dgm:t>
    </dgm:pt>
    <dgm:pt modelId="{34FE5B0C-ADCB-4F24-A5C4-3DC6197447AF}">
      <dgm:prSet phldrT="[Text]" custT="1"/>
      <dgm:spPr>
        <a:solidFill>
          <a:schemeClr val="accent3">
            <a:lumMod val="75000"/>
          </a:schemeClr>
        </a:solidFill>
        <a:ln w="12700" cap="flat" cmpd="sng" algn="ctr">
          <a:noFill/>
          <a:prstDash val="solid"/>
          <a:miter lim="800000"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" sz="2000" b="1" i="1" kern="1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Reliable</a:t>
          </a:r>
          <a:endParaRPr lang="en-US" sz="2000" b="1" kern="1200" dirty="0">
            <a:solidFill>
              <a:schemeClr val="bg1">
                <a:lumMod val="9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venir Next LT Pro"/>
            <a:ea typeface="+mn-ea"/>
            <a:cs typeface="+mn-cs"/>
          </a:endParaRPr>
        </a:p>
      </dgm:t>
    </dgm:pt>
    <dgm:pt modelId="{FF1807D2-A247-4CC8-9AF6-9CAA6A2F5E45}" type="parTrans" cxnId="{F34A7D59-5784-4CA6-838C-E8BF8EF5F1F4}">
      <dgm:prSet custT="1"/>
      <dgm:spPr/>
      <dgm:t>
        <a:bodyPr/>
        <a:lstStyle/>
        <a:p>
          <a:endParaRPr lang="en-US" sz="2000"/>
        </a:p>
      </dgm:t>
    </dgm:pt>
    <dgm:pt modelId="{6F9E2EEE-5824-4855-9967-A310418BB59E}" type="sibTrans" cxnId="{F34A7D59-5784-4CA6-838C-E8BF8EF5F1F4}">
      <dgm:prSet/>
      <dgm:spPr/>
      <dgm:t>
        <a:bodyPr/>
        <a:lstStyle/>
        <a:p>
          <a:endParaRPr lang="en-US" sz="2000"/>
        </a:p>
      </dgm:t>
    </dgm:pt>
    <dgm:pt modelId="{EDFCAB4F-7277-4D00-8E64-45C92F6941F0}">
      <dgm:prSet phldrT="[Text]" custT="1"/>
      <dgm:spPr>
        <a:solidFill>
          <a:schemeClr val="accent3">
            <a:lumMod val="75000"/>
          </a:schemeClr>
        </a:solidFill>
        <a:ln w="12700" cap="flat" cmpd="sng" algn="ctr">
          <a:noFill/>
          <a:prstDash val="solid"/>
          <a:miter lim="800000"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" sz="2000" b="1" i="1" kern="1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Less time consuption </a:t>
          </a:r>
          <a:endParaRPr lang="en-US" sz="2000" b="1" kern="1200" dirty="0">
            <a:solidFill>
              <a:schemeClr val="bg1">
                <a:lumMod val="9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venir Next LT Pro"/>
            <a:ea typeface="+mn-ea"/>
            <a:cs typeface="+mn-cs"/>
          </a:endParaRPr>
        </a:p>
      </dgm:t>
    </dgm:pt>
    <dgm:pt modelId="{B519ABF0-B428-4A0B-8C24-34C8525DE195}" type="parTrans" cxnId="{74D7DC72-1E06-478E-A9C1-8AE8D65AF367}">
      <dgm:prSet custT="1"/>
      <dgm:spPr/>
      <dgm:t>
        <a:bodyPr/>
        <a:lstStyle/>
        <a:p>
          <a:endParaRPr lang="en-US" sz="2000"/>
        </a:p>
      </dgm:t>
    </dgm:pt>
    <dgm:pt modelId="{54FF0553-ADDA-4F2B-8BE7-644CC78428F8}" type="sibTrans" cxnId="{74D7DC72-1E06-478E-A9C1-8AE8D65AF367}">
      <dgm:prSet/>
      <dgm:spPr/>
      <dgm:t>
        <a:bodyPr/>
        <a:lstStyle/>
        <a:p>
          <a:endParaRPr lang="en-US" sz="2000"/>
        </a:p>
      </dgm:t>
    </dgm:pt>
    <dgm:pt modelId="{1AE222AA-1BB2-4E0A-A9DD-97C357D61093}">
      <dgm:prSet phldrT="[Text]" custT="1"/>
      <dgm:spPr>
        <a:solidFill>
          <a:schemeClr val="accent3">
            <a:lumMod val="75000"/>
          </a:schemeClr>
        </a:solidFill>
        <a:ln w="12700" cap="flat" cmpd="sng" algn="ctr">
          <a:noFill/>
          <a:prstDash val="solid"/>
          <a:miter lim="800000"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" sz="2000" b="1" i="1" kern="1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Increase the ticket booking efficiency</a:t>
          </a:r>
          <a:endParaRPr lang="en-US" sz="2000" b="1" kern="1200" dirty="0">
            <a:solidFill>
              <a:schemeClr val="bg1">
                <a:lumMod val="9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venir Next LT Pro"/>
            <a:ea typeface="+mn-ea"/>
            <a:cs typeface="+mn-cs"/>
          </a:endParaRPr>
        </a:p>
      </dgm:t>
    </dgm:pt>
    <dgm:pt modelId="{850652F6-D17A-4328-AADB-7FFCE6238E15}" type="parTrans" cxnId="{12D3A017-AA0C-4BE7-B4C5-9150BF616CED}">
      <dgm:prSet custT="1"/>
      <dgm:spPr/>
      <dgm:t>
        <a:bodyPr/>
        <a:lstStyle/>
        <a:p>
          <a:endParaRPr lang="en-US" sz="2000"/>
        </a:p>
      </dgm:t>
    </dgm:pt>
    <dgm:pt modelId="{F9C1E617-593C-4D2B-8403-C0960463901B}" type="sibTrans" cxnId="{12D3A017-AA0C-4BE7-B4C5-9150BF616CED}">
      <dgm:prSet/>
      <dgm:spPr/>
      <dgm:t>
        <a:bodyPr/>
        <a:lstStyle/>
        <a:p>
          <a:endParaRPr lang="en-US" sz="2000"/>
        </a:p>
      </dgm:t>
    </dgm:pt>
    <dgm:pt modelId="{814D9655-2B32-4698-9F17-0C0E90067384}">
      <dgm:prSet phldrT="[Text]" custT="1"/>
      <dgm:spPr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 spcFirstLastPara="0" vert="horz" wrap="square" lIns="376936" tIns="376936" rIns="376936" bIns="376936" numCol="1" spcCol="1270" anchor="ctr" anchorCtr="0"/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venir Next LT Pro"/>
            <a:ea typeface="+mn-ea"/>
            <a:cs typeface="+mn-cs"/>
          </a:endParaRPr>
        </a:p>
      </dgm:t>
    </dgm:pt>
    <dgm:pt modelId="{D1DB9918-304B-4424-8E17-97CFE78284B0}" type="parTrans" cxnId="{CE9E33F9-0A7E-44FD-AEE2-906BA4EEC450}">
      <dgm:prSet/>
      <dgm:spPr/>
      <dgm:t>
        <a:bodyPr/>
        <a:lstStyle/>
        <a:p>
          <a:endParaRPr lang="en-US" sz="2000"/>
        </a:p>
      </dgm:t>
    </dgm:pt>
    <dgm:pt modelId="{F2BED110-5C9E-4FEA-8EA9-8A020122AACE}" type="sibTrans" cxnId="{CE9E33F9-0A7E-44FD-AEE2-906BA4EEC450}">
      <dgm:prSet/>
      <dgm:spPr/>
      <dgm:t>
        <a:bodyPr/>
        <a:lstStyle/>
        <a:p>
          <a:endParaRPr lang="en-US" sz="2000"/>
        </a:p>
      </dgm:t>
    </dgm:pt>
    <dgm:pt modelId="{568BD19D-75D1-420B-A30D-194A0B54FB26}">
      <dgm:prSet phldrT="[Text]" custT="1"/>
      <dgm:spPr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 spcFirstLastPara="0" vert="horz" wrap="square" lIns="376936" tIns="376936" rIns="376936" bIns="376936" numCol="1" spcCol="1270" anchor="ctr" anchorCtr="0"/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venir Next LT Pro"/>
            <a:ea typeface="+mn-ea"/>
            <a:cs typeface="+mn-cs"/>
          </a:endParaRPr>
        </a:p>
      </dgm:t>
    </dgm:pt>
    <dgm:pt modelId="{4B3DCB22-2DFA-44C7-B1D3-BF9954F1F349}" type="parTrans" cxnId="{2D885113-45A1-4C84-87CD-420D013F77B6}">
      <dgm:prSet/>
      <dgm:spPr/>
      <dgm:t>
        <a:bodyPr/>
        <a:lstStyle/>
        <a:p>
          <a:endParaRPr lang="en-US" sz="2000"/>
        </a:p>
      </dgm:t>
    </dgm:pt>
    <dgm:pt modelId="{BE8B94F8-E523-44F2-B985-60486E2DECAD}" type="sibTrans" cxnId="{2D885113-45A1-4C84-87CD-420D013F77B6}">
      <dgm:prSet/>
      <dgm:spPr/>
      <dgm:t>
        <a:bodyPr/>
        <a:lstStyle/>
        <a:p>
          <a:endParaRPr lang="en-US" sz="2000"/>
        </a:p>
      </dgm:t>
    </dgm:pt>
    <dgm:pt modelId="{D5508FAC-F692-42C9-B9D5-F2C13737C9DD}">
      <dgm:prSet phldrT="[Text]" custT="1"/>
      <dgm:spPr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 spcFirstLastPara="0" vert="horz" wrap="square" lIns="376936" tIns="376936" rIns="376936" bIns="376936" numCol="1" spcCol="1270" anchor="ctr" anchorCtr="0"/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venir Next LT Pro"/>
            <a:ea typeface="+mn-ea"/>
            <a:cs typeface="+mn-cs"/>
          </a:endParaRPr>
        </a:p>
      </dgm:t>
    </dgm:pt>
    <dgm:pt modelId="{EE13C9E5-F345-4082-9D52-6CB6E35BEF6A}" type="parTrans" cxnId="{30A9C131-8C1D-42CC-B784-C5E1AB93DD99}">
      <dgm:prSet/>
      <dgm:spPr/>
      <dgm:t>
        <a:bodyPr/>
        <a:lstStyle/>
        <a:p>
          <a:endParaRPr lang="en-US" sz="2000"/>
        </a:p>
      </dgm:t>
    </dgm:pt>
    <dgm:pt modelId="{8B4615D7-A108-4B9F-B9E5-EFE403AD3696}" type="sibTrans" cxnId="{30A9C131-8C1D-42CC-B784-C5E1AB93DD99}">
      <dgm:prSet/>
      <dgm:spPr/>
      <dgm:t>
        <a:bodyPr/>
        <a:lstStyle/>
        <a:p>
          <a:endParaRPr lang="en-US" sz="2000"/>
        </a:p>
      </dgm:t>
    </dgm:pt>
    <dgm:pt modelId="{1496AEB5-236A-4D83-B7DA-3021CA59263D}">
      <dgm:prSet phldrT="[Text]" custT="1"/>
      <dgm:spPr>
        <a:solidFill>
          <a:schemeClr val="accent3">
            <a:lumMod val="75000"/>
          </a:schemeClr>
        </a:solidFill>
        <a:ln w="12700" cap="flat" cmpd="sng" algn="ctr">
          <a:noFill/>
          <a:prstDash val="solid"/>
          <a:miter lim="800000"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" sz="2000" b="1" i="1" kern="1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Up to date information </a:t>
          </a:r>
          <a:endParaRPr lang="en-US" sz="2000" b="1" kern="1200" dirty="0">
            <a:solidFill>
              <a:schemeClr val="bg1">
                <a:lumMod val="9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venir Next LT Pro"/>
            <a:ea typeface="+mn-ea"/>
            <a:cs typeface="+mn-cs"/>
          </a:endParaRPr>
        </a:p>
      </dgm:t>
    </dgm:pt>
    <dgm:pt modelId="{F8086424-19A3-420F-8470-A7D8E544CFE2}" type="sibTrans" cxnId="{BB56B091-0787-4DBA-9C8E-4ADFFB81C577}">
      <dgm:prSet/>
      <dgm:spPr/>
      <dgm:t>
        <a:bodyPr/>
        <a:lstStyle/>
        <a:p>
          <a:endParaRPr lang="en-US" sz="2000"/>
        </a:p>
      </dgm:t>
    </dgm:pt>
    <dgm:pt modelId="{1CC2C369-B29F-4F3E-B916-D4705AF0997F}" type="parTrans" cxnId="{BB56B091-0787-4DBA-9C8E-4ADFFB81C577}">
      <dgm:prSet custT="1"/>
      <dgm:spPr/>
      <dgm:t>
        <a:bodyPr/>
        <a:lstStyle/>
        <a:p>
          <a:endParaRPr lang="en-US" sz="2000"/>
        </a:p>
      </dgm:t>
    </dgm:pt>
    <dgm:pt modelId="{F0BFA291-C712-4D86-956F-C4D4FF38E89A}" type="pres">
      <dgm:prSet presAssocID="{808CA8CD-9820-4B89-845D-006044D48EE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ADEC225-D1F2-4525-9819-9BD82ED0873F}" type="pres">
      <dgm:prSet presAssocID="{808CA8CD-9820-4B89-845D-006044D48EE8}" presName="hierFlow" presStyleCnt="0"/>
      <dgm:spPr/>
    </dgm:pt>
    <dgm:pt modelId="{CE082853-247D-4681-938C-852A7D11A44C}" type="pres">
      <dgm:prSet presAssocID="{808CA8CD-9820-4B89-845D-006044D48EE8}" presName="firstBuf" presStyleCnt="0"/>
      <dgm:spPr/>
    </dgm:pt>
    <dgm:pt modelId="{48F7F740-92E0-479B-916A-FEEBF368D720}" type="pres">
      <dgm:prSet presAssocID="{808CA8CD-9820-4B89-845D-006044D48EE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1050A99-53FB-45EA-8A9D-9B9EF6E1A1FD}" type="pres">
      <dgm:prSet presAssocID="{7249C317-6BD3-4FF5-AB09-EB66021B5B11}" presName="Name17" presStyleCnt="0"/>
      <dgm:spPr/>
    </dgm:pt>
    <dgm:pt modelId="{A2EBA14E-283D-49C1-93D5-CBAF48EBAEA5}" type="pres">
      <dgm:prSet presAssocID="{7249C317-6BD3-4FF5-AB09-EB66021B5B11}" presName="level1Shape" presStyleLbl="node0" presStyleIdx="0" presStyleCnt="1" custLinFactNeighborX="101" custLinFactNeighborY="-82075">
        <dgm:presLayoutVars>
          <dgm:chPref val="3"/>
        </dgm:presLayoutVars>
      </dgm:prSet>
      <dgm:spPr>
        <a:xfrm>
          <a:off x="206033" y="3197016"/>
          <a:ext cx="2039937" cy="1019968"/>
        </a:xfrm>
        <a:prstGeom prst="roundRect">
          <a:avLst>
            <a:gd name="adj" fmla="val 10000"/>
          </a:avLst>
        </a:prstGeom>
      </dgm:spPr>
    </dgm:pt>
    <dgm:pt modelId="{5360927E-E832-4F4D-BF4A-F127C08A801B}" type="pres">
      <dgm:prSet presAssocID="{7249C317-6BD3-4FF5-AB09-EB66021B5B11}" presName="hierChild2" presStyleCnt="0"/>
      <dgm:spPr/>
    </dgm:pt>
    <dgm:pt modelId="{9E9B09E8-B759-49AC-B5C9-E3F3D434C20C}" type="pres">
      <dgm:prSet presAssocID="{1CC2C369-B29F-4F3E-B916-D4705AF0997F}" presName="Name25" presStyleLbl="parChTrans1D2" presStyleIdx="0" presStyleCnt="2"/>
      <dgm:spPr/>
    </dgm:pt>
    <dgm:pt modelId="{00076B99-ED8F-4D91-B70F-25BABF38747A}" type="pres">
      <dgm:prSet presAssocID="{1CC2C369-B29F-4F3E-B916-D4705AF0997F}" presName="connTx" presStyleLbl="parChTrans1D2" presStyleIdx="0" presStyleCnt="2"/>
      <dgm:spPr/>
    </dgm:pt>
    <dgm:pt modelId="{127A3C60-0F9F-4D43-82BF-7E9D72408A56}" type="pres">
      <dgm:prSet presAssocID="{1496AEB5-236A-4D83-B7DA-3021CA59263D}" presName="Name30" presStyleCnt="0"/>
      <dgm:spPr/>
    </dgm:pt>
    <dgm:pt modelId="{B6C38E52-B042-4392-804F-402CA341537E}" type="pres">
      <dgm:prSet presAssocID="{1496AEB5-236A-4D83-B7DA-3021CA59263D}" presName="level2Shape" presStyleLbl="node2" presStyleIdx="0" presStyleCnt="2" custLinFactY="-40676" custLinFactNeighborX="-1087" custLinFactNeighborY="-100000"/>
      <dgm:spPr>
        <a:xfrm>
          <a:off x="3061946" y="2317293"/>
          <a:ext cx="2039937" cy="1019968"/>
        </a:xfrm>
        <a:prstGeom prst="roundRect">
          <a:avLst>
            <a:gd name="adj" fmla="val 10000"/>
          </a:avLst>
        </a:prstGeom>
      </dgm:spPr>
    </dgm:pt>
    <dgm:pt modelId="{250A82DE-7ED1-4B31-BBB0-6262F7848863}" type="pres">
      <dgm:prSet presAssocID="{1496AEB5-236A-4D83-B7DA-3021CA59263D}" presName="hierChild3" presStyleCnt="0"/>
      <dgm:spPr/>
    </dgm:pt>
    <dgm:pt modelId="{80E4519E-E5DA-4B1A-852B-98CDBF4BCB9B}" type="pres">
      <dgm:prSet presAssocID="{AC755ACF-B3D0-4AEB-85F0-C03E11E85995}" presName="Name25" presStyleLbl="parChTrans1D3" presStyleIdx="0" presStyleCnt="3"/>
      <dgm:spPr/>
    </dgm:pt>
    <dgm:pt modelId="{D0E041D4-70AB-4E76-A8D0-4505D00C278F}" type="pres">
      <dgm:prSet presAssocID="{AC755ACF-B3D0-4AEB-85F0-C03E11E85995}" presName="connTx" presStyleLbl="parChTrans1D3" presStyleIdx="0" presStyleCnt="3"/>
      <dgm:spPr/>
    </dgm:pt>
    <dgm:pt modelId="{50696A5F-FEF9-487C-AE85-401C6CE25114}" type="pres">
      <dgm:prSet presAssocID="{ACF0C5DA-9D20-4A3E-A7EA-5F2B83085745}" presName="Name30" presStyleCnt="0"/>
      <dgm:spPr/>
    </dgm:pt>
    <dgm:pt modelId="{9828129B-AA35-4960-AF5A-26F92625171B}" type="pres">
      <dgm:prSet presAssocID="{ACF0C5DA-9D20-4A3E-A7EA-5F2B83085745}" presName="level2Shape" presStyleLbl="node3" presStyleIdx="0" presStyleCnt="3" custLinFactNeighborX="-2173" custLinFactNeighborY="-95569"/>
      <dgm:spPr>
        <a:xfrm>
          <a:off x="5917858" y="1730811"/>
          <a:ext cx="2039937" cy="1019968"/>
        </a:xfrm>
        <a:prstGeom prst="roundRect">
          <a:avLst>
            <a:gd name="adj" fmla="val 10000"/>
          </a:avLst>
        </a:prstGeom>
      </dgm:spPr>
    </dgm:pt>
    <dgm:pt modelId="{CF1B186C-71B4-42E3-86F6-BEF8656A4D88}" type="pres">
      <dgm:prSet presAssocID="{ACF0C5DA-9D20-4A3E-A7EA-5F2B83085745}" presName="hierChild3" presStyleCnt="0"/>
      <dgm:spPr/>
    </dgm:pt>
    <dgm:pt modelId="{886996C6-F26F-4638-B277-32A9C0733C7E}" type="pres">
      <dgm:prSet presAssocID="{FF1807D2-A247-4CC8-9AF6-9CAA6A2F5E45}" presName="Name25" presStyleLbl="parChTrans1D3" presStyleIdx="1" presStyleCnt="3"/>
      <dgm:spPr/>
    </dgm:pt>
    <dgm:pt modelId="{A5044270-C425-4BF8-9EEF-5B9E6EC7F180}" type="pres">
      <dgm:prSet presAssocID="{FF1807D2-A247-4CC8-9AF6-9CAA6A2F5E45}" presName="connTx" presStyleLbl="parChTrans1D3" presStyleIdx="1" presStyleCnt="3"/>
      <dgm:spPr/>
    </dgm:pt>
    <dgm:pt modelId="{78B0B7EB-8F9D-49E1-BF34-74F3D2F989B5}" type="pres">
      <dgm:prSet presAssocID="{34FE5B0C-ADCB-4F24-A5C4-3DC6197447AF}" presName="Name30" presStyleCnt="0"/>
      <dgm:spPr/>
    </dgm:pt>
    <dgm:pt modelId="{80097380-64DB-4731-84F7-5311BE20C3C3}" type="pres">
      <dgm:prSet presAssocID="{34FE5B0C-ADCB-4F24-A5C4-3DC6197447AF}" presName="level2Shape" presStyleLbl="node3" presStyleIdx="1" presStyleCnt="3" custLinFactNeighborX="-808" custLinFactNeighborY="-66396"/>
      <dgm:spPr>
        <a:xfrm>
          <a:off x="5917858" y="2903775"/>
          <a:ext cx="2039937" cy="1019968"/>
        </a:xfrm>
        <a:prstGeom prst="roundRect">
          <a:avLst>
            <a:gd name="adj" fmla="val 10000"/>
          </a:avLst>
        </a:prstGeom>
      </dgm:spPr>
    </dgm:pt>
    <dgm:pt modelId="{B7B61C8F-98B2-429A-A2F9-0F789A25A9DF}" type="pres">
      <dgm:prSet presAssocID="{34FE5B0C-ADCB-4F24-A5C4-3DC6197447AF}" presName="hierChild3" presStyleCnt="0"/>
      <dgm:spPr/>
    </dgm:pt>
    <dgm:pt modelId="{FD30B725-48D3-4429-9743-D26C6016C60F}" type="pres">
      <dgm:prSet presAssocID="{B519ABF0-B428-4A0B-8C24-34C8525DE195}" presName="Name25" presStyleLbl="parChTrans1D2" presStyleIdx="1" presStyleCnt="2"/>
      <dgm:spPr/>
    </dgm:pt>
    <dgm:pt modelId="{0AD5F59E-2D2E-4720-B0B7-2D3F3B568F48}" type="pres">
      <dgm:prSet presAssocID="{B519ABF0-B428-4A0B-8C24-34C8525DE195}" presName="connTx" presStyleLbl="parChTrans1D2" presStyleIdx="1" presStyleCnt="2"/>
      <dgm:spPr/>
    </dgm:pt>
    <dgm:pt modelId="{8F1AF8F8-2F27-41FB-BFCC-CD95B7E64850}" type="pres">
      <dgm:prSet presAssocID="{EDFCAB4F-7277-4D00-8E64-45C92F6941F0}" presName="Name30" presStyleCnt="0"/>
      <dgm:spPr/>
    </dgm:pt>
    <dgm:pt modelId="{A359E077-514C-4727-BBF0-AB2F4256497B}" type="pres">
      <dgm:prSet presAssocID="{EDFCAB4F-7277-4D00-8E64-45C92F6941F0}" presName="level2Shape" presStyleLbl="node2" presStyleIdx="1" presStyleCnt="2" custLinFactNeighborY="-45053"/>
      <dgm:spPr>
        <a:xfrm>
          <a:off x="3061946" y="4076739"/>
          <a:ext cx="2039937" cy="1019968"/>
        </a:xfrm>
        <a:prstGeom prst="roundRect">
          <a:avLst>
            <a:gd name="adj" fmla="val 10000"/>
          </a:avLst>
        </a:prstGeom>
      </dgm:spPr>
    </dgm:pt>
    <dgm:pt modelId="{96528688-2F03-433A-B6D8-60D98FD9848E}" type="pres">
      <dgm:prSet presAssocID="{EDFCAB4F-7277-4D00-8E64-45C92F6941F0}" presName="hierChild3" presStyleCnt="0"/>
      <dgm:spPr/>
    </dgm:pt>
    <dgm:pt modelId="{F2974772-8645-40B2-A08F-F02C1FC1722B}" type="pres">
      <dgm:prSet presAssocID="{850652F6-D17A-4328-AADB-7FFCE6238E15}" presName="Name25" presStyleLbl="parChTrans1D3" presStyleIdx="2" presStyleCnt="3"/>
      <dgm:spPr/>
    </dgm:pt>
    <dgm:pt modelId="{9A990B6E-4028-43C7-8C61-EC71C8F9389D}" type="pres">
      <dgm:prSet presAssocID="{850652F6-D17A-4328-AADB-7FFCE6238E15}" presName="connTx" presStyleLbl="parChTrans1D3" presStyleIdx="2" presStyleCnt="3"/>
      <dgm:spPr/>
    </dgm:pt>
    <dgm:pt modelId="{8728EF99-384C-45EC-83FE-266E620B838D}" type="pres">
      <dgm:prSet presAssocID="{1AE222AA-1BB2-4E0A-A9DD-97C357D61093}" presName="Name30" presStyleCnt="0"/>
      <dgm:spPr/>
    </dgm:pt>
    <dgm:pt modelId="{8DB5581F-E4D2-411F-8566-6844CE3775AD}" type="pres">
      <dgm:prSet presAssocID="{1AE222AA-1BB2-4E0A-A9DD-97C357D61093}" presName="level2Shape" presStyleLbl="node3" presStyleIdx="2" presStyleCnt="3" custLinFactNeighborX="683" custLinFactNeighborY="-43939"/>
      <dgm:spPr>
        <a:xfrm>
          <a:off x="5917858" y="4076739"/>
          <a:ext cx="2039937" cy="1019968"/>
        </a:xfrm>
        <a:prstGeom prst="roundRect">
          <a:avLst>
            <a:gd name="adj" fmla="val 10000"/>
          </a:avLst>
        </a:prstGeom>
      </dgm:spPr>
    </dgm:pt>
    <dgm:pt modelId="{CB22FF25-0BFC-419A-B70F-6AEFFCFF653F}" type="pres">
      <dgm:prSet presAssocID="{1AE222AA-1BB2-4E0A-A9DD-97C357D61093}" presName="hierChild3" presStyleCnt="0"/>
      <dgm:spPr/>
    </dgm:pt>
    <dgm:pt modelId="{29EEA5D8-BAF2-4215-AFEF-17EDB6E18FF3}" type="pres">
      <dgm:prSet presAssocID="{808CA8CD-9820-4B89-845D-006044D48EE8}" presName="bgShapesFlow" presStyleCnt="0"/>
      <dgm:spPr/>
    </dgm:pt>
    <dgm:pt modelId="{51E0CFBB-C007-4B45-B520-963B6E8E56B7}" type="pres">
      <dgm:prSet presAssocID="{814D9655-2B32-4698-9F17-0C0E90067384}" presName="rectComp" presStyleCnt="0"/>
      <dgm:spPr/>
    </dgm:pt>
    <dgm:pt modelId="{0D2C97C2-0A34-4953-BBBE-B52A3EB60505}" type="pres">
      <dgm:prSet presAssocID="{814D9655-2B32-4698-9F17-0C0E90067384}" presName="bgRect" presStyleLbl="bgShp" presStyleIdx="0" presStyleCnt="3"/>
      <dgm:spPr>
        <a:xfrm>
          <a:off x="2039" y="0"/>
          <a:ext cx="2435981" cy="5418667"/>
        </a:xfrm>
        <a:prstGeom prst="roundRect">
          <a:avLst>
            <a:gd name="adj" fmla="val 10000"/>
          </a:avLst>
        </a:prstGeom>
      </dgm:spPr>
    </dgm:pt>
    <dgm:pt modelId="{E8406E3D-EDE8-4F2E-80BA-445D16866993}" type="pres">
      <dgm:prSet presAssocID="{814D9655-2B32-4698-9F17-0C0E90067384}" presName="bgRectTx" presStyleLbl="bgShp" presStyleIdx="0" presStyleCnt="3">
        <dgm:presLayoutVars>
          <dgm:bulletEnabled val="1"/>
        </dgm:presLayoutVars>
      </dgm:prSet>
      <dgm:spPr/>
    </dgm:pt>
    <dgm:pt modelId="{748F6365-AC24-4A79-9258-DFED306BC8DA}" type="pres">
      <dgm:prSet presAssocID="{814D9655-2B32-4698-9F17-0C0E90067384}" presName="spComp" presStyleCnt="0"/>
      <dgm:spPr/>
    </dgm:pt>
    <dgm:pt modelId="{410DFC5C-9BE3-4BF6-ABAE-3945AD7EDB8B}" type="pres">
      <dgm:prSet presAssocID="{814D9655-2B32-4698-9F17-0C0E90067384}" presName="hSp" presStyleCnt="0"/>
      <dgm:spPr/>
    </dgm:pt>
    <dgm:pt modelId="{BD7049E3-DE75-4B58-8DFC-86E5346D5A09}" type="pres">
      <dgm:prSet presAssocID="{568BD19D-75D1-420B-A30D-194A0B54FB26}" presName="rectComp" presStyleCnt="0"/>
      <dgm:spPr/>
    </dgm:pt>
    <dgm:pt modelId="{3AEA2730-0360-469E-AC1D-C14ECE60FEE0}" type="pres">
      <dgm:prSet presAssocID="{568BD19D-75D1-420B-A30D-194A0B54FB26}" presName="bgRect" presStyleLbl="bgShp" presStyleIdx="1" presStyleCnt="3"/>
      <dgm:spPr>
        <a:xfrm>
          <a:off x="2846009" y="0"/>
          <a:ext cx="2435981" cy="5418667"/>
        </a:xfrm>
        <a:prstGeom prst="roundRect">
          <a:avLst>
            <a:gd name="adj" fmla="val 10000"/>
          </a:avLst>
        </a:prstGeom>
      </dgm:spPr>
    </dgm:pt>
    <dgm:pt modelId="{9EB65DDB-CF39-4FB7-807E-31C9C2B25F8B}" type="pres">
      <dgm:prSet presAssocID="{568BD19D-75D1-420B-A30D-194A0B54FB26}" presName="bgRectTx" presStyleLbl="bgShp" presStyleIdx="1" presStyleCnt="3">
        <dgm:presLayoutVars>
          <dgm:bulletEnabled val="1"/>
        </dgm:presLayoutVars>
      </dgm:prSet>
      <dgm:spPr/>
    </dgm:pt>
    <dgm:pt modelId="{A1969FDF-460B-4F61-BC14-1EE5829C018F}" type="pres">
      <dgm:prSet presAssocID="{568BD19D-75D1-420B-A30D-194A0B54FB26}" presName="spComp" presStyleCnt="0"/>
      <dgm:spPr/>
    </dgm:pt>
    <dgm:pt modelId="{30745E44-D2CB-4100-815B-B7C2D6EAA42C}" type="pres">
      <dgm:prSet presAssocID="{568BD19D-75D1-420B-A30D-194A0B54FB26}" presName="hSp" presStyleCnt="0"/>
      <dgm:spPr/>
    </dgm:pt>
    <dgm:pt modelId="{17A2F7E2-B094-45E7-A900-B7A1D3F5EF52}" type="pres">
      <dgm:prSet presAssocID="{D5508FAC-F692-42C9-B9D5-F2C13737C9DD}" presName="rectComp" presStyleCnt="0"/>
      <dgm:spPr/>
    </dgm:pt>
    <dgm:pt modelId="{7070D85B-E490-46A0-B94A-58C71D28CEDD}" type="pres">
      <dgm:prSet presAssocID="{D5508FAC-F692-42C9-B9D5-F2C13737C9DD}" presName="bgRect" presStyleLbl="bgShp" presStyleIdx="2" presStyleCnt="3"/>
      <dgm:spPr>
        <a:xfrm>
          <a:off x="5689978" y="0"/>
          <a:ext cx="2435981" cy="5418667"/>
        </a:xfrm>
        <a:prstGeom prst="roundRect">
          <a:avLst>
            <a:gd name="adj" fmla="val 10000"/>
          </a:avLst>
        </a:prstGeom>
      </dgm:spPr>
    </dgm:pt>
    <dgm:pt modelId="{DB3B0343-7BF7-4FE7-92CB-7EE9C060699D}" type="pres">
      <dgm:prSet presAssocID="{D5508FAC-F692-42C9-B9D5-F2C13737C9DD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E69EE70F-AFD6-41D3-81BA-C75FA69A5E53}" type="presOf" srcId="{1496AEB5-236A-4D83-B7DA-3021CA59263D}" destId="{B6C38E52-B042-4392-804F-402CA341537E}" srcOrd="0" destOrd="0" presId="urn:microsoft.com/office/officeart/2005/8/layout/hierarchy5"/>
    <dgm:cxn modelId="{2D885113-45A1-4C84-87CD-420D013F77B6}" srcId="{808CA8CD-9820-4B89-845D-006044D48EE8}" destId="{568BD19D-75D1-420B-A30D-194A0B54FB26}" srcOrd="2" destOrd="0" parTransId="{4B3DCB22-2DFA-44C7-B1D3-BF9954F1F349}" sibTransId="{BE8B94F8-E523-44F2-B985-60486E2DECAD}"/>
    <dgm:cxn modelId="{12D3A017-AA0C-4BE7-B4C5-9150BF616CED}" srcId="{EDFCAB4F-7277-4D00-8E64-45C92F6941F0}" destId="{1AE222AA-1BB2-4E0A-A9DD-97C357D61093}" srcOrd="0" destOrd="0" parTransId="{850652F6-D17A-4328-AADB-7FFCE6238E15}" sibTransId="{F9C1E617-593C-4D2B-8403-C0960463901B}"/>
    <dgm:cxn modelId="{3992EF21-AA9E-4378-9B32-54A0AD316D71}" type="presOf" srcId="{1CC2C369-B29F-4F3E-B916-D4705AF0997F}" destId="{00076B99-ED8F-4D91-B70F-25BABF38747A}" srcOrd="1" destOrd="0" presId="urn:microsoft.com/office/officeart/2005/8/layout/hierarchy5"/>
    <dgm:cxn modelId="{CF754B31-40F7-46B4-8FD5-4110F765C4C2}" type="presOf" srcId="{814D9655-2B32-4698-9F17-0C0E90067384}" destId="{0D2C97C2-0A34-4953-BBBE-B52A3EB60505}" srcOrd="0" destOrd="0" presId="urn:microsoft.com/office/officeart/2005/8/layout/hierarchy5"/>
    <dgm:cxn modelId="{946F4D31-5E9C-41DE-A81D-7964900E6A40}" type="presOf" srcId="{D5508FAC-F692-42C9-B9D5-F2C13737C9DD}" destId="{DB3B0343-7BF7-4FE7-92CB-7EE9C060699D}" srcOrd="1" destOrd="0" presId="urn:microsoft.com/office/officeart/2005/8/layout/hierarchy5"/>
    <dgm:cxn modelId="{30A9C131-8C1D-42CC-B784-C5E1AB93DD99}" srcId="{808CA8CD-9820-4B89-845D-006044D48EE8}" destId="{D5508FAC-F692-42C9-B9D5-F2C13737C9DD}" srcOrd="3" destOrd="0" parTransId="{EE13C9E5-F345-4082-9D52-6CB6E35BEF6A}" sibTransId="{8B4615D7-A108-4B9F-B9E5-EFE403AD3696}"/>
    <dgm:cxn modelId="{F590E232-75E2-40DE-B63A-26CBB8076476}" type="presOf" srcId="{1AE222AA-1BB2-4E0A-A9DD-97C357D61093}" destId="{8DB5581F-E4D2-411F-8566-6844CE3775AD}" srcOrd="0" destOrd="0" presId="urn:microsoft.com/office/officeart/2005/8/layout/hierarchy5"/>
    <dgm:cxn modelId="{7283213C-2A19-4ECA-953E-678053FDD0AD}" type="presOf" srcId="{AC755ACF-B3D0-4AEB-85F0-C03E11E85995}" destId="{80E4519E-E5DA-4B1A-852B-98CDBF4BCB9B}" srcOrd="0" destOrd="0" presId="urn:microsoft.com/office/officeart/2005/8/layout/hierarchy5"/>
    <dgm:cxn modelId="{7A32EA66-C139-42A7-BBD6-A4932A5CCC85}" type="presOf" srcId="{7249C317-6BD3-4FF5-AB09-EB66021B5B11}" destId="{A2EBA14E-283D-49C1-93D5-CBAF48EBAEA5}" srcOrd="0" destOrd="0" presId="urn:microsoft.com/office/officeart/2005/8/layout/hierarchy5"/>
    <dgm:cxn modelId="{03AB6F47-CC1C-426C-8BF4-474C63FBF708}" type="presOf" srcId="{ACF0C5DA-9D20-4A3E-A7EA-5F2B83085745}" destId="{9828129B-AA35-4960-AF5A-26F92625171B}" srcOrd="0" destOrd="0" presId="urn:microsoft.com/office/officeart/2005/8/layout/hierarchy5"/>
    <dgm:cxn modelId="{A9F63C4B-35DD-4850-B57A-D62ACFAED422}" type="presOf" srcId="{B519ABF0-B428-4A0B-8C24-34C8525DE195}" destId="{0AD5F59E-2D2E-4720-B0B7-2D3F3B568F48}" srcOrd="1" destOrd="0" presId="urn:microsoft.com/office/officeart/2005/8/layout/hierarchy5"/>
    <dgm:cxn modelId="{53AEEF6C-2FB2-466C-A2CE-29B0D9EBA652}" type="presOf" srcId="{AC755ACF-B3D0-4AEB-85F0-C03E11E85995}" destId="{D0E041D4-70AB-4E76-A8D0-4505D00C278F}" srcOrd="1" destOrd="0" presId="urn:microsoft.com/office/officeart/2005/8/layout/hierarchy5"/>
    <dgm:cxn modelId="{74D7DC72-1E06-478E-A9C1-8AE8D65AF367}" srcId="{7249C317-6BD3-4FF5-AB09-EB66021B5B11}" destId="{EDFCAB4F-7277-4D00-8E64-45C92F6941F0}" srcOrd="1" destOrd="0" parTransId="{B519ABF0-B428-4A0B-8C24-34C8525DE195}" sibTransId="{54FF0553-ADDA-4F2B-8BE7-644CC78428F8}"/>
    <dgm:cxn modelId="{FCEDFC55-899D-4D72-AD24-F156CFDD5BBA}" type="presOf" srcId="{814D9655-2B32-4698-9F17-0C0E90067384}" destId="{E8406E3D-EDE8-4F2E-80BA-445D16866993}" srcOrd="1" destOrd="0" presId="urn:microsoft.com/office/officeart/2005/8/layout/hierarchy5"/>
    <dgm:cxn modelId="{F34A7D59-5784-4CA6-838C-E8BF8EF5F1F4}" srcId="{1496AEB5-236A-4D83-B7DA-3021CA59263D}" destId="{34FE5B0C-ADCB-4F24-A5C4-3DC6197447AF}" srcOrd="1" destOrd="0" parTransId="{FF1807D2-A247-4CC8-9AF6-9CAA6A2F5E45}" sibTransId="{6F9E2EEE-5824-4855-9967-A310418BB59E}"/>
    <dgm:cxn modelId="{3E5FFB7E-9221-48FD-955E-A07BCE8D2CB9}" type="presOf" srcId="{B519ABF0-B428-4A0B-8C24-34C8525DE195}" destId="{FD30B725-48D3-4429-9743-D26C6016C60F}" srcOrd="0" destOrd="0" presId="urn:microsoft.com/office/officeart/2005/8/layout/hierarchy5"/>
    <dgm:cxn modelId="{992CBF82-8A23-4EA1-9F65-D65012E834C3}" type="presOf" srcId="{34FE5B0C-ADCB-4F24-A5C4-3DC6197447AF}" destId="{80097380-64DB-4731-84F7-5311BE20C3C3}" srcOrd="0" destOrd="0" presId="urn:microsoft.com/office/officeart/2005/8/layout/hierarchy5"/>
    <dgm:cxn modelId="{FE27EC82-1D12-4ED6-A332-5E67EA35FFBD}" srcId="{1496AEB5-236A-4D83-B7DA-3021CA59263D}" destId="{ACF0C5DA-9D20-4A3E-A7EA-5F2B83085745}" srcOrd="0" destOrd="0" parTransId="{AC755ACF-B3D0-4AEB-85F0-C03E11E85995}" sibTransId="{37ACFE76-E2C1-4A80-8651-D353BA236964}"/>
    <dgm:cxn modelId="{BB56B091-0787-4DBA-9C8E-4ADFFB81C577}" srcId="{7249C317-6BD3-4FF5-AB09-EB66021B5B11}" destId="{1496AEB5-236A-4D83-B7DA-3021CA59263D}" srcOrd="0" destOrd="0" parTransId="{1CC2C369-B29F-4F3E-B916-D4705AF0997F}" sibTransId="{F8086424-19A3-420F-8470-A7D8E544CFE2}"/>
    <dgm:cxn modelId="{9B312D97-485F-4488-9EE3-8A83301A4518}" type="presOf" srcId="{1CC2C369-B29F-4F3E-B916-D4705AF0997F}" destId="{9E9B09E8-B759-49AC-B5C9-E3F3D434C20C}" srcOrd="0" destOrd="0" presId="urn:microsoft.com/office/officeart/2005/8/layout/hierarchy5"/>
    <dgm:cxn modelId="{30F3BDA0-F25F-4D73-AFAC-9A978170FB89}" type="presOf" srcId="{568BD19D-75D1-420B-A30D-194A0B54FB26}" destId="{9EB65DDB-CF39-4FB7-807E-31C9C2B25F8B}" srcOrd="1" destOrd="0" presId="urn:microsoft.com/office/officeart/2005/8/layout/hierarchy5"/>
    <dgm:cxn modelId="{918D3CB1-F9BE-42D4-AD30-9000E99FBC1C}" type="presOf" srcId="{D5508FAC-F692-42C9-B9D5-F2C13737C9DD}" destId="{7070D85B-E490-46A0-B94A-58C71D28CEDD}" srcOrd="0" destOrd="0" presId="urn:microsoft.com/office/officeart/2005/8/layout/hierarchy5"/>
    <dgm:cxn modelId="{274B18BB-1518-4F29-9637-FC64D036BDBC}" type="presOf" srcId="{568BD19D-75D1-420B-A30D-194A0B54FB26}" destId="{3AEA2730-0360-469E-AC1D-C14ECE60FEE0}" srcOrd="0" destOrd="0" presId="urn:microsoft.com/office/officeart/2005/8/layout/hierarchy5"/>
    <dgm:cxn modelId="{3D89C3BF-A86C-4DBF-90E0-8B56FD2A7D4B}" type="presOf" srcId="{850652F6-D17A-4328-AADB-7FFCE6238E15}" destId="{9A990B6E-4028-43C7-8C61-EC71C8F9389D}" srcOrd="1" destOrd="0" presId="urn:microsoft.com/office/officeart/2005/8/layout/hierarchy5"/>
    <dgm:cxn modelId="{4D4060E4-0555-4A14-95E1-AC0C1BD2BAC8}" type="presOf" srcId="{808CA8CD-9820-4B89-845D-006044D48EE8}" destId="{F0BFA291-C712-4D86-956F-C4D4FF38E89A}" srcOrd="0" destOrd="0" presId="urn:microsoft.com/office/officeart/2005/8/layout/hierarchy5"/>
    <dgm:cxn modelId="{80345CE7-0988-4B68-8419-99E0FD45BBD8}" srcId="{808CA8CD-9820-4B89-845D-006044D48EE8}" destId="{7249C317-6BD3-4FF5-AB09-EB66021B5B11}" srcOrd="0" destOrd="0" parTransId="{914438E1-4DD0-4347-A177-CB547141421E}" sibTransId="{CC4825CE-376E-4DA3-AB09-969DFD1F6A9A}"/>
    <dgm:cxn modelId="{9131ECEC-43AC-4973-ADD8-1D022EEB547B}" type="presOf" srcId="{EDFCAB4F-7277-4D00-8E64-45C92F6941F0}" destId="{A359E077-514C-4727-BBF0-AB2F4256497B}" srcOrd="0" destOrd="0" presId="urn:microsoft.com/office/officeart/2005/8/layout/hierarchy5"/>
    <dgm:cxn modelId="{17575FEF-D6AB-4B2E-935C-29CCD67F34E3}" type="presOf" srcId="{FF1807D2-A247-4CC8-9AF6-9CAA6A2F5E45}" destId="{A5044270-C425-4BF8-9EEF-5B9E6EC7F180}" srcOrd="1" destOrd="0" presId="urn:microsoft.com/office/officeart/2005/8/layout/hierarchy5"/>
    <dgm:cxn modelId="{721CF6F4-B082-436E-80FE-D75AA23437D8}" type="presOf" srcId="{850652F6-D17A-4328-AADB-7FFCE6238E15}" destId="{F2974772-8645-40B2-A08F-F02C1FC1722B}" srcOrd="0" destOrd="0" presId="urn:microsoft.com/office/officeart/2005/8/layout/hierarchy5"/>
    <dgm:cxn modelId="{E1231DF7-F6B6-42C2-AFE9-444F7FD3053D}" type="presOf" srcId="{FF1807D2-A247-4CC8-9AF6-9CAA6A2F5E45}" destId="{886996C6-F26F-4638-B277-32A9C0733C7E}" srcOrd="0" destOrd="0" presId="urn:microsoft.com/office/officeart/2005/8/layout/hierarchy5"/>
    <dgm:cxn modelId="{CE9E33F9-0A7E-44FD-AEE2-906BA4EEC450}" srcId="{808CA8CD-9820-4B89-845D-006044D48EE8}" destId="{814D9655-2B32-4698-9F17-0C0E90067384}" srcOrd="1" destOrd="0" parTransId="{D1DB9918-304B-4424-8E17-97CFE78284B0}" sibTransId="{F2BED110-5C9E-4FEA-8EA9-8A020122AACE}"/>
    <dgm:cxn modelId="{D4589E07-1C02-4F2B-8906-1754AE42FF8E}" type="presParOf" srcId="{F0BFA291-C712-4D86-956F-C4D4FF38E89A}" destId="{0ADEC225-D1F2-4525-9819-9BD82ED0873F}" srcOrd="0" destOrd="0" presId="urn:microsoft.com/office/officeart/2005/8/layout/hierarchy5"/>
    <dgm:cxn modelId="{DDED60F9-BF24-4F0A-B881-4DD2E94B3104}" type="presParOf" srcId="{0ADEC225-D1F2-4525-9819-9BD82ED0873F}" destId="{CE082853-247D-4681-938C-852A7D11A44C}" srcOrd="0" destOrd="0" presId="urn:microsoft.com/office/officeart/2005/8/layout/hierarchy5"/>
    <dgm:cxn modelId="{7EF9839A-BC99-4344-A540-3F99A46D5CCE}" type="presParOf" srcId="{0ADEC225-D1F2-4525-9819-9BD82ED0873F}" destId="{48F7F740-92E0-479B-916A-FEEBF368D720}" srcOrd="1" destOrd="0" presId="urn:microsoft.com/office/officeart/2005/8/layout/hierarchy5"/>
    <dgm:cxn modelId="{61B643D0-BBEE-40A7-AA7C-BD7A334BF7F8}" type="presParOf" srcId="{48F7F740-92E0-479B-916A-FEEBF368D720}" destId="{A1050A99-53FB-45EA-8A9D-9B9EF6E1A1FD}" srcOrd="0" destOrd="0" presId="urn:microsoft.com/office/officeart/2005/8/layout/hierarchy5"/>
    <dgm:cxn modelId="{B4CCDD34-373E-4BA7-A9F4-268552EC6428}" type="presParOf" srcId="{A1050A99-53FB-45EA-8A9D-9B9EF6E1A1FD}" destId="{A2EBA14E-283D-49C1-93D5-CBAF48EBAEA5}" srcOrd="0" destOrd="0" presId="urn:microsoft.com/office/officeart/2005/8/layout/hierarchy5"/>
    <dgm:cxn modelId="{287EECF1-94A8-468E-B37A-B4FDDFFC5657}" type="presParOf" srcId="{A1050A99-53FB-45EA-8A9D-9B9EF6E1A1FD}" destId="{5360927E-E832-4F4D-BF4A-F127C08A801B}" srcOrd="1" destOrd="0" presId="urn:microsoft.com/office/officeart/2005/8/layout/hierarchy5"/>
    <dgm:cxn modelId="{293579D0-608E-4A3B-8B91-2D53D7C25347}" type="presParOf" srcId="{5360927E-E832-4F4D-BF4A-F127C08A801B}" destId="{9E9B09E8-B759-49AC-B5C9-E3F3D434C20C}" srcOrd="0" destOrd="0" presId="urn:microsoft.com/office/officeart/2005/8/layout/hierarchy5"/>
    <dgm:cxn modelId="{6BED611C-022B-4A93-8B4E-D7D2F3B6B807}" type="presParOf" srcId="{9E9B09E8-B759-49AC-B5C9-E3F3D434C20C}" destId="{00076B99-ED8F-4D91-B70F-25BABF38747A}" srcOrd="0" destOrd="0" presId="urn:microsoft.com/office/officeart/2005/8/layout/hierarchy5"/>
    <dgm:cxn modelId="{A3BFFBE6-2EEB-4FCA-9717-6EAB6243DC02}" type="presParOf" srcId="{5360927E-E832-4F4D-BF4A-F127C08A801B}" destId="{127A3C60-0F9F-4D43-82BF-7E9D72408A56}" srcOrd="1" destOrd="0" presId="urn:microsoft.com/office/officeart/2005/8/layout/hierarchy5"/>
    <dgm:cxn modelId="{6CFBC356-F391-4469-9368-66637B2420B5}" type="presParOf" srcId="{127A3C60-0F9F-4D43-82BF-7E9D72408A56}" destId="{B6C38E52-B042-4392-804F-402CA341537E}" srcOrd="0" destOrd="0" presId="urn:microsoft.com/office/officeart/2005/8/layout/hierarchy5"/>
    <dgm:cxn modelId="{C217831C-87E8-4CB1-94AD-6EAB794A5330}" type="presParOf" srcId="{127A3C60-0F9F-4D43-82BF-7E9D72408A56}" destId="{250A82DE-7ED1-4B31-BBB0-6262F7848863}" srcOrd="1" destOrd="0" presId="urn:microsoft.com/office/officeart/2005/8/layout/hierarchy5"/>
    <dgm:cxn modelId="{EBD8F6CE-505B-48BD-8594-9B090425109E}" type="presParOf" srcId="{250A82DE-7ED1-4B31-BBB0-6262F7848863}" destId="{80E4519E-E5DA-4B1A-852B-98CDBF4BCB9B}" srcOrd="0" destOrd="0" presId="urn:microsoft.com/office/officeart/2005/8/layout/hierarchy5"/>
    <dgm:cxn modelId="{55111D3D-640C-40C3-A451-180B4A499633}" type="presParOf" srcId="{80E4519E-E5DA-4B1A-852B-98CDBF4BCB9B}" destId="{D0E041D4-70AB-4E76-A8D0-4505D00C278F}" srcOrd="0" destOrd="0" presId="urn:microsoft.com/office/officeart/2005/8/layout/hierarchy5"/>
    <dgm:cxn modelId="{054C33DD-94D9-484B-B252-AC7625E0BAFF}" type="presParOf" srcId="{250A82DE-7ED1-4B31-BBB0-6262F7848863}" destId="{50696A5F-FEF9-487C-AE85-401C6CE25114}" srcOrd="1" destOrd="0" presId="urn:microsoft.com/office/officeart/2005/8/layout/hierarchy5"/>
    <dgm:cxn modelId="{E6B07AA1-D87E-4A16-9248-64CDC5CEC78F}" type="presParOf" srcId="{50696A5F-FEF9-487C-AE85-401C6CE25114}" destId="{9828129B-AA35-4960-AF5A-26F92625171B}" srcOrd="0" destOrd="0" presId="urn:microsoft.com/office/officeart/2005/8/layout/hierarchy5"/>
    <dgm:cxn modelId="{E94784F8-7709-4A31-BF9B-06D2AC0C34F3}" type="presParOf" srcId="{50696A5F-FEF9-487C-AE85-401C6CE25114}" destId="{CF1B186C-71B4-42E3-86F6-BEF8656A4D88}" srcOrd="1" destOrd="0" presId="urn:microsoft.com/office/officeart/2005/8/layout/hierarchy5"/>
    <dgm:cxn modelId="{71D2DCD7-83A0-4039-B3F5-7C46A344DA59}" type="presParOf" srcId="{250A82DE-7ED1-4B31-BBB0-6262F7848863}" destId="{886996C6-F26F-4638-B277-32A9C0733C7E}" srcOrd="2" destOrd="0" presId="urn:microsoft.com/office/officeart/2005/8/layout/hierarchy5"/>
    <dgm:cxn modelId="{1B20C657-AF4E-42ED-A4FC-F29DBA9DD93A}" type="presParOf" srcId="{886996C6-F26F-4638-B277-32A9C0733C7E}" destId="{A5044270-C425-4BF8-9EEF-5B9E6EC7F180}" srcOrd="0" destOrd="0" presId="urn:microsoft.com/office/officeart/2005/8/layout/hierarchy5"/>
    <dgm:cxn modelId="{CEFE14FD-C920-47AB-8AA0-6304E552B723}" type="presParOf" srcId="{250A82DE-7ED1-4B31-BBB0-6262F7848863}" destId="{78B0B7EB-8F9D-49E1-BF34-74F3D2F989B5}" srcOrd="3" destOrd="0" presId="urn:microsoft.com/office/officeart/2005/8/layout/hierarchy5"/>
    <dgm:cxn modelId="{E6A0650F-921B-40D5-8649-BE7EC43BDAFB}" type="presParOf" srcId="{78B0B7EB-8F9D-49E1-BF34-74F3D2F989B5}" destId="{80097380-64DB-4731-84F7-5311BE20C3C3}" srcOrd="0" destOrd="0" presId="urn:microsoft.com/office/officeart/2005/8/layout/hierarchy5"/>
    <dgm:cxn modelId="{F3CF2007-B3E1-46B3-9B2D-DFA05E537DE5}" type="presParOf" srcId="{78B0B7EB-8F9D-49E1-BF34-74F3D2F989B5}" destId="{B7B61C8F-98B2-429A-A2F9-0F789A25A9DF}" srcOrd="1" destOrd="0" presId="urn:microsoft.com/office/officeart/2005/8/layout/hierarchy5"/>
    <dgm:cxn modelId="{E24AC2E1-B9ED-4D9B-92E5-85B04F615751}" type="presParOf" srcId="{5360927E-E832-4F4D-BF4A-F127C08A801B}" destId="{FD30B725-48D3-4429-9743-D26C6016C60F}" srcOrd="2" destOrd="0" presId="urn:microsoft.com/office/officeart/2005/8/layout/hierarchy5"/>
    <dgm:cxn modelId="{2D60BA66-0690-4CE0-AEB2-9FF00210F7EB}" type="presParOf" srcId="{FD30B725-48D3-4429-9743-D26C6016C60F}" destId="{0AD5F59E-2D2E-4720-B0B7-2D3F3B568F48}" srcOrd="0" destOrd="0" presId="urn:microsoft.com/office/officeart/2005/8/layout/hierarchy5"/>
    <dgm:cxn modelId="{3C15D73E-831C-45B0-89D2-92C0010DAF0D}" type="presParOf" srcId="{5360927E-E832-4F4D-BF4A-F127C08A801B}" destId="{8F1AF8F8-2F27-41FB-BFCC-CD95B7E64850}" srcOrd="3" destOrd="0" presId="urn:microsoft.com/office/officeart/2005/8/layout/hierarchy5"/>
    <dgm:cxn modelId="{9020A2BC-763C-40EA-9A07-B7C98AC81BD9}" type="presParOf" srcId="{8F1AF8F8-2F27-41FB-BFCC-CD95B7E64850}" destId="{A359E077-514C-4727-BBF0-AB2F4256497B}" srcOrd="0" destOrd="0" presId="urn:microsoft.com/office/officeart/2005/8/layout/hierarchy5"/>
    <dgm:cxn modelId="{810AFE4A-38E3-44E8-8E31-9DE2C0571295}" type="presParOf" srcId="{8F1AF8F8-2F27-41FB-BFCC-CD95B7E64850}" destId="{96528688-2F03-433A-B6D8-60D98FD9848E}" srcOrd="1" destOrd="0" presId="urn:microsoft.com/office/officeart/2005/8/layout/hierarchy5"/>
    <dgm:cxn modelId="{CB350EAD-38A6-40D6-B307-BE921106E9B0}" type="presParOf" srcId="{96528688-2F03-433A-B6D8-60D98FD9848E}" destId="{F2974772-8645-40B2-A08F-F02C1FC1722B}" srcOrd="0" destOrd="0" presId="urn:microsoft.com/office/officeart/2005/8/layout/hierarchy5"/>
    <dgm:cxn modelId="{22E31905-10E5-43C5-B7C1-184AC155412B}" type="presParOf" srcId="{F2974772-8645-40B2-A08F-F02C1FC1722B}" destId="{9A990B6E-4028-43C7-8C61-EC71C8F9389D}" srcOrd="0" destOrd="0" presId="urn:microsoft.com/office/officeart/2005/8/layout/hierarchy5"/>
    <dgm:cxn modelId="{50F487BB-C1E8-4A7E-93FB-381D413E14EF}" type="presParOf" srcId="{96528688-2F03-433A-B6D8-60D98FD9848E}" destId="{8728EF99-384C-45EC-83FE-266E620B838D}" srcOrd="1" destOrd="0" presId="urn:microsoft.com/office/officeart/2005/8/layout/hierarchy5"/>
    <dgm:cxn modelId="{94DC67ED-0D3D-4630-BB69-59AF29DFB1B7}" type="presParOf" srcId="{8728EF99-384C-45EC-83FE-266E620B838D}" destId="{8DB5581F-E4D2-411F-8566-6844CE3775AD}" srcOrd="0" destOrd="0" presId="urn:microsoft.com/office/officeart/2005/8/layout/hierarchy5"/>
    <dgm:cxn modelId="{14246AB6-C482-4BFD-9760-1028F786D00C}" type="presParOf" srcId="{8728EF99-384C-45EC-83FE-266E620B838D}" destId="{CB22FF25-0BFC-419A-B70F-6AEFFCFF653F}" srcOrd="1" destOrd="0" presId="urn:microsoft.com/office/officeart/2005/8/layout/hierarchy5"/>
    <dgm:cxn modelId="{6DF0EE41-F68B-470D-A566-EE2AB3CF037D}" type="presParOf" srcId="{F0BFA291-C712-4D86-956F-C4D4FF38E89A}" destId="{29EEA5D8-BAF2-4215-AFEF-17EDB6E18FF3}" srcOrd="1" destOrd="0" presId="urn:microsoft.com/office/officeart/2005/8/layout/hierarchy5"/>
    <dgm:cxn modelId="{201E756D-4770-4D4E-9B2D-78427A244FED}" type="presParOf" srcId="{29EEA5D8-BAF2-4215-AFEF-17EDB6E18FF3}" destId="{51E0CFBB-C007-4B45-B520-963B6E8E56B7}" srcOrd="0" destOrd="0" presId="urn:microsoft.com/office/officeart/2005/8/layout/hierarchy5"/>
    <dgm:cxn modelId="{595BC634-C526-4933-8BD8-D5ED8C9C0C0D}" type="presParOf" srcId="{51E0CFBB-C007-4B45-B520-963B6E8E56B7}" destId="{0D2C97C2-0A34-4953-BBBE-B52A3EB60505}" srcOrd="0" destOrd="0" presId="urn:microsoft.com/office/officeart/2005/8/layout/hierarchy5"/>
    <dgm:cxn modelId="{4FAC2263-F034-4A3E-9BFE-FF7B86119B58}" type="presParOf" srcId="{51E0CFBB-C007-4B45-B520-963B6E8E56B7}" destId="{E8406E3D-EDE8-4F2E-80BA-445D16866993}" srcOrd="1" destOrd="0" presId="urn:microsoft.com/office/officeart/2005/8/layout/hierarchy5"/>
    <dgm:cxn modelId="{BFE75E7A-DA84-4134-AB02-7BDB0589A3EF}" type="presParOf" srcId="{29EEA5D8-BAF2-4215-AFEF-17EDB6E18FF3}" destId="{748F6365-AC24-4A79-9258-DFED306BC8DA}" srcOrd="1" destOrd="0" presId="urn:microsoft.com/office/officeart/2005/8/layout/hierarchy5"/>
    <dgm:cxn modelId="{E17AF192-CEE2-47B2-8759-364B53AC3EEA}" type="presParOf" srcId="{748F6365-AC24-4A79-9258-DFED306BC8DA}" destId="{410DFC5C-9BE3-4BF6-ABAE-3945AD7EDB8B}" srcOrd="0" destOrd="0" presId="urn:microsoft.com/office/officeart/2005/8/layout/hierarchy5"/>
    <dgm:cxn modelId="{92C2A949-3D86-49E8-B990-B7E6E0A82EE6}" type="presParOf" srcId="{29EEA5D8-BAF2-4215-AFEF-17EDB6E18FF3}" destId="{BD7049E3-DE75-4B58-8DFC-86E5346D5A09}" srcOrd="2" destOrd="0" presId="urn:microsoft.com/office/officeart/2005/8/layout/hierarchy5"/>
    <dgm:cxn modelId="{8BC598EB-D852-4381-8C19-AC4D14C0D31D}" type="presParOf" srcId="{BD7049E3-DE75-4B58-8DFC-86E5346D5A09}" destId="{3AEA2730-0360-469E-AC1D-C14ECE60FEE0}" srcOrd="0" destOrd="0" presId="urn:microsoft.com/office/officeart/2005/8/layout/hierarchy5"/>
    <dgm:cxn modelId="{65CA8E9B-DBB6-4CE2-9B18-E455FB38CC65}" type="presParOf" srcId="{BD7049E3-DE75-4B58-8DFC-86E5346D5A09}" destId="{9EB65DDB-CF39-4FB7-807E-31C9C2B25F8B}" srcOrd="1" destOrd="0" presId="urn:microsoft.com/office/officeart/2005/8/layout/hierarchy5"/>
    <dgm:cxn modelId="{50EF0036-BF53-4C44-9673-2064BE967A66}" type="presParOf" srcId="{29EEA5D8-BAF2-4215-AFEF-17EDB6E18FF3}" destId="{A1969FDF-460B-4F61-BC14-1EE5829C018F}" srcOrd="3" destOrd="0" presId="urn:microsoft.com/office/officeart/2005/8/layout/hierarchy5"/>
    <dgm:cxn modelId="{FE10F6FE-4324-48EF-A127-7FC777951ADA}" type="presParOf" srcId="{A1969FDF-460B-4F61-BC14-1EE5829C018F}" destId="{30745E44-D2CB-4100-815B-B7C2D6EAA42C}" srcOrd="0" destOrd="0" presId="urn:microsoft.com/office/officeart/2005/8/layout/hierarchy5"/>
    <dgm:cxn modelId="{BBC4E916-61B2-4E43-BC97-AA7BA2E982DF}" type="presParOf" srcId="{29EEA5D8-BAF2-4215-AFEF-17EDB6E18FF3}" destId="{17A2F7E2-B094-45E7-A900-B7A1D3F5EF52}" srcOrd="4" destOrd="0" presId="urn:microsoft.com/office/officeart/2005/8/layout/hierarchy5"/>
    <dgm:cxn modelId="{25B1FB35-B446-47A0-B9D6-7FECDE2ADC35}" type="presParOf" srcId="{17A2F7E2-B094-45E7-A900-B7A1D3F5EF52}" destId="{7070D85B-E490-46A0-B94A-58C71D28CEDD}" srcOrd="0" destOrd="0" presId="urn:microsoft.com/office/officeart/2005/8/layout/hierarchy5"/>
    <dgm:cxn modelId="{BD2C093F-3445-4C50-8B8C-7D40C972D225}" type="presParOf" srcId="{17A2F7E2-B094-45E7-A900-B7A1D3F5EF52}" destId="{DB3B0343-7BF7-4FE7-92CB-7EE9C060699D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AB9FE8-2BF8-417F-8199-B9455A074519}" type="doc">
      <dgm:prSet loTypeId="urn:microsoft.com/office/officeart/2005/8/layout/radial4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9F986B-7825-4C3E-836B-D7C14691C7A8}">
      <dgm:prSet/>
      <dgm:spPr>
        <a:blipFill rotWithShape="0">
          <a:blip xmlns:r="http://schemas.openxmlformats.org/officeDocument/2006/relationships" r:embed="rId1"/>
          <a:srcRect/>
          <a:stretch>
            <a:fillRect l="-8000" r="-8000"/>
          </a:stretch>
        </a:blipFill>
      </dgm:spPr>
      <dgm:t>
        <a:bodyPr/>
        <a:lstStyle/>
        <a:p>
          <a:br>
            <a:rPr lang="en-US" dirty="0"/>
          </a:br>
          <a:endParaRPr lang="en-US" dirty="0"/>
        </a:p>
      </dgm:t>
    </dgm:pt>
    <dgm:pt modelId="{4C8C1E93-3652-466C-BA6B-C4A1DDED123E}" type="parTrans" cxnId="{1622F744-38FF-47BE-AD97-11349F65276B}">
      <dgm:prSet/>
      <dgm:spPr/>
      <dgm:t>
        <a:bodyPr/>
        <a:lstStyle/>
        <a:p>
          <a:endParaRPr lang="en-US" dirty="0"/>
        </a:p>
      </dgm:t>
    </dgm:pt>
    <dgm:pt modelId="{B1A072A9-FF0F-461C-98EB-2B6A56ED9A61}" type="sibTrans" cxnId="{1622F744-38FF-47BE-AD97-11349F65276B}">
      <dgm:prSet/>
      <dgm:spPr/>
      <dgm:t>
        <a:bodyPr/>
        <a:lstStyle/>
        <a:p>
          <a:endParaRPr lang="en-US" dirty="0"/>
        </a:p>
      </dgm:t>
    </dgm:pt>
    <dgm:pt modelId="{29211B2A-5E44-4013-B1F8-C74029F6AF87}">
      <dgm:prSet phldrT="[Text]"/>
      <dgm:spPr/>
      <dgm:t>
        <a:bodyPr/>
        <a:lstStyle/>
        <a:p>
          <a:r>
            <a:rPr lang="en-US" b="1" i="1" dirty="0">
              <a:latin typeface="Arial"/>
              <a:ea typeface="Arial"/>
              <a:cs typeface="Arial"/>
              <a:sym typeface="Arial"/>
            </a:rPr>
            <a:t>Like Arrival Time, Destination Time </a:t>
          </a:r>
          <a:endParaRPr lang="en-US" dirty="0"/>
        </a:p>
      </dgm:t>
    </dgm:pt>
    <dgm:pt modelId="{DB9D25EE-B6D6-46B9-9947-F45DE84E2590}" type="parTrans" cxnId="{93B12A15-E45F-41E3-B057-D4A6423916A6}">
      <dgm:prSet/>
      <dgm:spPr/>
      <dgm:t>
        <a:bodyPr/>
        <a:lstStyle/>
        <a:p>
          <a:endParaRPr lang="en-US" dirty="0"/>
        </a:p>
      </dgm:t>
    </dgm:pt>
    <dgm:pt modelId="{A56FBBAF-6DB2-4845-B79B-808A457FAE07}" type="sibTrans" cxnId="{93B12A15-E45F-41E3-B057-D4A6423916A6}">
      <dgm:prSet/>
      <dgm:spPr/>
      <dgm:t>
        <a:bodyPr/>
        <a:lstStyle/>
        <a:p>
          <a:endParaRPr lang="en-US" dirty="0"/>
        </a:p>
      </dgm:t>
    </dgm:pt>
    <dgm:pt modelId="{C7635516-E14E-4A40-BD43-79130737FEA5}">
      <dgm:prSet phldrT="[Text]"/>
      <dgm:spPr/>
      <dgm:t>
        <a:bodyPr/>
        <a:lstStyle/>
        <a:p>
          <a:r>
            <a:rPr lang="en-US" b="1" i="1" dirty="0">
              <a:latin typeface="Arial"/>
              <a:ea typeface="Arial"/>
              <a:cs typeface="Arial"/>
              <a:sym typeface="Arial"/>
            </a:rPr>
            <a:t>Register</a:t>
          </a:r>
        </a:p>
        <a:p>
          <a:r>
            <a:rPr lang="en-US" b="1" i="1" dirty="0">
              <a:latin typeface="Arial"/>
              <a:ea typeface="Arial"/>
              <a:cs typeface="Arial"/>
              <a:sym typeface="Arial"/>
            </a:rPr>
            <a:t>Re-login</a:t>
          </a:r>
          <a:endParaRPr lang="en-US" dirty="0"/>
        </a:p>
      </dgm:t>
    </dgm:pt>
    <dgm:pt modelId="{A809CA1B-EC9C-4A14-83F0-3A007619514D}" type="parTrans" cxnId="{4318265B-B2C0-415F-B67D-FC6226750948}">
      <dgm:prSet/>
      <dgm:spPr/>
      <dgm:t>
        <a:bodyPr/>
        <a:lstStyle/>
        <a:p>
          <a:endParaRPr lang="en-US" dirty="0"/>
        </a:p>
      </dgm:t>
    </dgm:pt>
    <dgm:pt modelId="{8C20DB53-F61D-4949-89C8-5573BC365BAB}" type="sibTrans" cxnId="{4318265B-B2C0-415F-B67D-FC6226750948}">
      <dgm:prSet/>
      <dgm:spPr/>
      <dgm:t>
        <a:bodyPr/>
        <a:lstStyle/>
        <a:p>
          <a:endParaRPr lang="en-US" dirty="0"/>
        </a:p>
      </dgm:t>
    </dgm:pt>
    <dgm:pt modelId="{10D8B12F-ADB4-456B-AB01-7FD40259C705}">
      <dgm:prSet phldrT="[Text]"/>
      <dgm:spPr/>
      <dgm:t>
        <a:bodyPr/>
        <a:lstStyle/>
        <a:p>
          <a:r>
            <a:rPr lang="en-US" b="1" i="1" dirty="0">
              <a:latin typeface="Arial"/>
              <a:ea typeface="Arial"/>
              <a:cs typeface="Arial"/>
              <a:sym typeface="Arial"/>
            </a:rPr>
            <a:t>Check Seats Available</a:t>
          </a:r>
          <a:endParaRPr lang="en-US" dirty="0"/>
        </a:p>
      </dgm:t>
    </dgm:pt>
    <dgm:pt modelId="{2247A837-FF8B-4228-97FE-484199E291DD}" type="parTrans" cxnId="{7B8E928C-DAF1-439A-A8D4-EBA171B37A09}">
      <dgm:prSet/>
      <dgm:spPr/>
      <dgm:t>
        <a:bodyPr/>
        <a:lstStyle/>
        <a:p>
          <a:endParaRPr lang="en-US" dirty="0"/>
        </a:p>
      </dgm:t>
    </dgm:pt>
    <dgm:pt modelId="{6451D098-310D-4346-8EAA-745F208F17BE}" type="sibTrans" cxnId="{7B8E928C-DAF1-439A-A8D4-EBA171B37A09}">
      <dgm:prSet/>
      <dgm:spPr/>
      <dgm:t>
        <a:bodyPr/>
        <a:lstStyle/>
        <a:p>
          <a:endParaRPr lang="en-US" dirty="0"/>
        </a:p>
      </dgm:t>
    </dgm:pt>
    <dgm:pt modelId="{9A2669B4-1D72-4EE2-8DD3-94A0C6A98E22}">
      <dgm:prSet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>
              <a:solidFill>
                <a:prstClr val="white"/>
              </a:solidFill>
              <a:latin typeface="Arial"/>
              <a:ea typeface="Arial"/>
              <a:cs typeface="Arial"/>
            </a:rPr>
            <a:t>Check Already Available Seats</a:t>
          </a:r>
        </a:p>
      </dgm:t>
    </dgm:pt>
    <dgm:pt modelId="{1103F1D7-9CE5-428A-89A7-F0C803FF44B2}" type="parTrans" cxnId="{626613BE-99AB-422F-8681-86FD1BEECCB5}">
      <dgm:prSet/>
      <dgm:spPr/>
      <dgm:t>
        <a:bodyPr/>
        <a:lstStyle/>
        <a:p>
          <a:endParaRPr lang="en-US" dirty="0"/>
        </a:p>
      </dgm:t>
    </dgm:pt>
    <dgm:pt modelId="{5C67C6C7-31E0-41A7-869A-DE5F27345F2D}" type="sibTrans" cxnId="{626613BE-99AB-422F-8681-86FD1BEECCB5}">
      <dgm:prSet/>
      <dgm:spPr/>
      <dgm:t>
        <a:bodyPr/>
        <a:lstStyle/>
        <a:p>
          <a:endParaRPr lang="en-US" dirty="0"/>
        </a:p>
      </dgm:t>
    </dgm:pt>
    <dgm:pt modelId="{591E6370-F070-4005-9992-89D22BDEB3CF}">
      <dgm:prSet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>
              <a:solidFill>
                <a:prstClr val="white"/>
              </a:solidFill>
              <a:latin typeface="Arial"/>
              <a:ea typeface="Arial"/>
              <a:cs typeface="Arial"/>
            </a:rPr>
            <a:t>Sources And Destination </a:t>
          </a:r>
        </a:p>
      </dgm:t>
    </dgm:pt>
    <dgm:pt modelId="{4A0C7750-B92B-4D9E-9BE4-768BBD1B6926}" type="parTrans" cxnId="{8D220B0C-C61F-42CF-9983-2C122AB12693}">
      <dgm:prSet/>
      <dgm:spPr/>
      <dgm:t>
        <a:bodyPr/>
        <a:lstStyle/>
        <a:p>
          <a:endParaRPr lang="en-US" dirty="0"/>
        </a:p>
      </dgm:t>
    </dgm:pt>
    <dgm:pt modelId="{119F13DE-9D59-4403-8158-51C4EB740052}" type="sibTrans" cxnId="{8D220B0C-C61F-42CF-9983-2C122AB12693}">
      <dgm:prSet/>
      <dgm:spPr/>
      <dgm:t>
        <a:bodyPr/>
        <a:lstStyle/>
        <a:p>
          <a:endParaRPr lang="en-US" dirty="0"/>
        </a:p>
      </dgm:t>
    </dgm:pt>
    <dgm:pt modelId="{27A06BAC-20E0-423D-8F34-765B08288489}">
      <dgm:prSet/>
      <dgm:spPr/>
      <dgm:t>
        <a:bodyPr/>
        <a:lstStyle/>
        <a:p>
          <a:endParaRPr lang="en-US" dirty="0"/>
        </a:p>
      </dgm:t>
    </dgm:pt>
    <dgm:pt modelId="{E88F5781-6B1D-4514-817D-675CEEEC12D7}" type="parTrans" cxnId="{45DACEDD-249A-41B2-93E0-ED198164F0BA}">
      <dgm:prSet/>
      <dgm:spPr/>
      <dgm:t>
        <a:bodyPr/>
        <a:lstStyle/>
        <a:p>
          <a:endParaRPr lang="en-US" dirty="0"/>
        </a:p>
      </dgm:t>
    </dgm:pt>
    <dgm:pt modelId="{6D6E5261-84A8-406F-BA87-6C0EBE8CBE38}" type="sibTrans" cxnId="{45DACEDD-249A-41B2-93E0-ED198164F0BA}">
      <dgm:prSet/>
      <dgm:spPr/>
      <dgm:t>
        <a:bodyPr/>
        <a:lstStyle/>
        <a:p>
          <a:endParaRPr lang="en-US" dirty="0"/>
        </a:p>
      </dgm:t>
    </dgm:pt>
    <dgm:pt modelId="{A798BA4D-C673-425D-B126-5347A7AC007D}">
      <dgm:prSet/>
      <dgm:spPr/>
    </dgm:pt>
    <dgm:pt modelId="{CDB51502-A0A6-49E5-B6AF-904EBFB76219}" type="parTrans" cxnId="{2C9CA003-6F3F-4C65-A250-46F17A606E50}">
      <dgm:prSet/>
      <dgm:spPr/>
      <dgm:t>
        <a:bodyPr/>
        <a:lstStyle/>
        <a:p>
          <a:endParaRPr lang="en-US" dirty="0"/>
        </a:p>
      </dgm:t>
    </dgm:pt>
    <dgm:pt modelId="{569077D6-15F4-4BE0-AD47-1C9E5310545F}" type="sibTrans" cxnId="{2C9CA003-6F3F-4C65-A250-46F17A606E50}">
      <dgm:prSet/>
      <dgm:spPr/>
      <dgm:t>
        <a:bodyPr/>
        <a:lstStyle/>
        <a:p>
          <a:endParaRPr lang="en-US" dirty="0"/>
        </a:p>
      </dgm:t>
    </dgm:pt>
    <dgm:pt modelId="{309133A3-AA32-4BEB-B44C-234F52E6F6A0}">
      <dgm:prSet custT="1"/>
      <dgm:spPr>
        <a:gradFill rotWithShape="0">
          <a:gsLst>
            <a:gs pos="0">
              <a:srgbClr val="0F6FC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0F6FC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0F6FC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2385" tIns="32385" rIns="32385" bIns="32385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1" kern="1200" dirty="0">
              <a:solidFill>
                <a:prstClr val="white"/>
              </a:solidFill>
              <a:latin typeface="Arial"/>
              <a:ea typeface="Arial"/>
              <a:cs typeface="Arial"/>
              <a:sym typeface="Arial"/>
            </a:rPr>
            <a:t>Arrival Time, Destination Time </a:t>
          </a:r>
          <a:endParaRPr lang="en-US" sz="1700" b="1" i="1" kern="1200" dirty="0">
            <a:solidFill>
              <a:prstClr val="white"/>
            </a:solidFill>
            <a:latin typeface="Arial"/>
            <a:ea typeface="Arial"/>
            <a:cs typeface="Arial"/>
          </a:endParaRPr>
        </a:p>
      </dgm:t>
    </dgm:pt>
    <dgm:pt modelId="{264BC93F-E775-4FD4-8FAF-BA2A63AAF963}" type="parTrans" cxnId="{5626AB94-BFB9-41AD-9F39-7F1154111D02}">
      <dgm:prSet/>
      <dgm:spPr/>
      <dgm:t>
        <a:bodyPr/>
        <a:lstStyle/>
        <a:p>
          <a:endParaRPr lang="en-US" dirty="0"/>
        </a:p>
      </dgm:t>
    </dgm:pt>
    <dgm:pt modelId="{CFD018D6-BF89-41CE-8A6D-3EBC8371FFDB}" type="sibTrans" cxnId="{5626AB94-BFB9-41AD-9F39-7F1154111D02}">
      <dgm:prSet/>
      <dgm:spPr/>
      <dgm:t>
        <a:bodyPr/>
        <a:lstStyle/>
        <a:p>
          <a:endParaRPr lang="en-US" dirty="0"/>
        </a:p>
      </dgm:t>
    </dgm:pt>
    <dgm:pt modelId="{6F4B2ACA-5492-44B0-8249-98F1CD5BD97E}" type="pres">
      <dgm:prSet presAssocID="{80AB9FE8-2BF8-417F-8199-B9455A07451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C20883F-B8CD-4BF7-9A29-57DCED767E16}" type="pres">
      <dgm:prSet presAssocID="{4F9F986B-7825-4C3E-836B-D7C14691C7A8}" presName="centerShape" presStyleLbl="node0" presStyleIdx="0" presStyleCnt="1"/>
      <dgm:spPr/>
    </dgm:pt>
    <dgm:pt modelId="{43D09D1E-533B-4ADC-8AE5-AF4A5B7E144D}" type="pres">
      <dgm:prSet presAssocID="{DB9D25EE-B6D6-46B9-9947-F45DE84E2590}" presName="parTrans" presStyleLbl="bgSibTrans2D1" presStyleIdx="0" presStyleCnt="6"/>
      <dgm:spPr/>
    </dgm:pt>
    <dgm:pt modelId="{2E20CB9A-92B9-42AE-8622-4CAFC96136BE}" type="pres">
      <dgm:prSet presAssocID="{29211B2A-5E44-4013-B1F8-C74029F6AF87}" presName="node" presStyleLbl="node1" presStyleIdx="0" presStyleCnt="6">
        <dgm:presLayoutVars>
          <dgm:bulletEnabled val="1"/>
        </dgm:presLayoutVars>
      </dgm:prSet>
      <dgm:spPr/>
    </dgm:pt>
    <dgm:pt modelId="{BB21713B-3D21-4381-8879-D4388E713AF3}" type="pres">
      <dgm:prSet presAssocID="{264BC93F-E775-4FD4-8FAF-BA2A63AAF963}" presName="parTrans" presStyleLbl="bgSibTrans2D1" presStyleIdx="1" presStyleCnt="6"/>
      <dgm:spPr/>
    </dgm:pt>
    <dgm:pt modelId="{C707683B-06BD-4528-9058-B2C8A342DB44}" type="pres">
      <dgm:prSet presAssocID="{309133A3-AA32-4BEB-B44C-234F52E6F6A0}" presName="node" presStyleLbl="node1" presStyleIdx="1" presStyleCnt="6">
        <dgm:presLayoutVars>
          <dgm:bulletEnabled val="1"/>
        </dgm:presLayoutVars>
      </dgm:prSet>
      <dgm:spPr>
        <a:xfrm>
          <a:off x="597376" y="1082377"/>
          <a:ext cx="1375344" cy="1100275"/>
        </a:xfrm>
        <a:prstGeom prst="roundRect">
          <a:avLst>
            <a:gd name="adj" fmla="val 10000"/>
          </a:avLst>
        </a:prstGeom>
      </dgm:spPr>
    </dgm:pt>
    <dgm:pt modelId="{B17F9015-E833-43A7-9E77-D1BDF2CB03B9}" type="pres">
      <dgm:prSet presAssocID="{1103F1D7-9CE5-428A-89A7-F0C803FF44B2}" presName="parTrans" presStyleLbl="bgSibTrans2D1" presStyleIdx="2" presStyleCnt="6"/>
      <dgm:spPr/>
    </dgm:pt>
    <dgm:pt modelId="{1E793685-2978-4FD5-A466-306097728AD9}" type="pres">
      <dgm:prSet presAssocID="{9A2669B4-1D72-4EE2-8DD3-94A0C6A98E22}" presName="node" presStyleLbl="node1" presStyleIdx="2" presStyleCnt="6">
        <dgm:presLayoutVars>
          <dgm:bulletEnabled val="1"/>
        </dgm:presLayoutVars>
      </dgm:prSet>
      <dgm:spPr/>
    </dgm:pt>
    <dgm:pt modelId="{0ADE2615-30C2-4099-9AD1-6A2DA74816CB}" type="pres">
      <dgm:prSet presAssocID="{4A0C7750-B92B-4D9E-9BE4-768BBD1B6926}" presName="parTrans" presStyleLbl="bgSibTrans2D1" presStyleIdx="3" presStyleCnt="6"/>
      <dgm:spPr/>
    </dgm:pt>
    <dgm:pt modelId="{BC24ED13-EFCD-45A0-8009-FA69D14FC2BD}" type="pres">
      <dgm:prSet presAssocID="{591E6370-F070-4005-9992-89D22BDEB3CF}" presName="node" presStyleLbl="node1" presStyleIdx="3" presStyleCnt="6">
        <dgm:presLayoutVars>
          <dgm:bulletEnabled val="1"/>
        </dgm:presLayoutVars>
      </dgm:prSet>
      <dgm:spPr/>
    </dgm:pt>
    <dgm:pt modelId="{6EE8BD43-4D1F-4C5C-9176-B30B9664A2FE}" type="pres">
      <dgm:prSet presAssocID="{A809CA1B-EC9C-4A14-83F0-3A007619514D}" presName="parTrans" presStyleLbl="bgSibTrans2D1" presStyleIdx="4" presStyleCnt="6"/>
      <dgm:spPr/>
    </dgm:pt>
    <dgm:pt modelId="{FE5DAA92-E0BD-4984-B574-F20D6AADDA74}" type="pres">
      <dgm:prSet presAssocID="{C7635516-E14E-4A40-BD43-79130737FEA5}" presName="node" presStyleLbl="node1" presStyleIdx="4" presStyleCnt="6">
        <dgm:presLayoutVars>
          <dgm:bulletEnabled val="1"/>
        </dgm:presLayoutVars>
      </dgm:prSet>
      <dgm:spPr/>
    </dgm:pt>
    <dgm:pt modelId="{10FEAFC3-E870-475C-B06E-54ACFDAE46A2}" type="pres">
      <dgm:prSet presAssocID="{2247A837-FF8B-4228-97FE-484199E291DD}" presName="parTrans" presStyleLbl="bgSibTrans2D1" presStyleIdx="5" presStyleCnt="6"/>
      <dgm:spPr/>
    </dgm:pt>
    <dgm:pt modelId="{2F294EC1-111E-44D9-B811-8E82AF306625}" type="pres">
      <dgm:prSet presAssocID="{10D8B12F-ADB4-456B-AB01-7FD40259C705}" presName="node" presStyleLbl="node1" presStyleIdx="5" presStyleCnt="6">
        <dgm:presLayoutVars>
          <dgm:bulletEnabled val="1"/>
        </dgm:presLayoutVars>
      </dgm:prSet>
      <dgm:spPr/>
    </dgm:pt>
  </dgm:ptLst>
  <dgm:cxnLst>
    <dgm:cxn modelId="{B1BF3703-7846-4161-9F35-4C3056EA3DA3}" type="presOf" srcId="{1103F1D7-9CE5-428A-89A7-F0C803FF44B2}" destId="{B17F9015-E833-43A7-9E77-D1BDF2CB03B9}" srcOrd="0" destOrd="0" presId="urn:microsoft.com/office/officeart/2005/8/layout/radial4"/>
    <dgm:cxn modelId="{2C9CA003-6F3F-4C65-A250-46F17A606E50}" srcId="{80AB9FE8-2BF8-417F-8199-B9455A074519}" destId="{A798BA4D-C673-425D-B126-5347A7AC007D}" srcOrd="2" destOrd="0" parTransId="{CDB51502-A0A6-49E5-B6AF-904EBFB76219}" sibTransId="{569077D6-15F4-4BE0-AD47-1C9E5310545F}"/>
    <dgm:cxn modelId="{8D220B0C-C61F-42CF-9983-2C122AB12693}" srcId="{4F9F986B-7825-4C3E-836B-D7C14691C7A8}" destId="{591E6370-F070-4005-9992-89D22BDEB3CF}" srcOrd="3" destOrd="0" parTransId="{4A0C7750-B92B-4D9E-9BE4-768BBD1B6926}" sibTransId="{119F13DE-9D59-4403-8158-51C4EB740052}"/>
    <dgm:cxn modelId="{FA934D14-30DC-4DD6-892C-FB1956BDFA6B}" type="presOf" srcId="{309133A3-AA32-4BEB-B44C-234F52E6F6A0}" destId="{C707683B-06BD-4528-9058-B2C8A342DB44}" srcOrd="0" destOrd="0" presId="urn:microsoft.com/office/officeart/2005/8/layout/radial4"/>
    <dgm:cxn modelId="{93B12A15-E45F-41E3-B057-D4A6423916A6}" srcId="{4F9F986B-7825-4C3E-836B-D7C14691C7A8}" destId="{29211B2A-5E44-4013-B1F8-C74029F6AF87}" srcOrd="0" destOrd="0" parTransId="{DB9D25EE-B6D6-46B9-9947-F45DE84E2590}" sibTransId="{A56FBBAF-6DB2-4845-B79B-808A457FAE07}"/>
    <dgm:cxn modelId="{EBE9582D-8CC9-4295-BAB7-253DA97EF36B}" type="presOf" srcId="{591E6370-F070-4005-9992-89D22BDEB3CF}" destId="{BC24ED13-EFCD-45A0-8009-FA69D14FC2BD}" srcOrd="0" destOrd="0" presId="urn:microsoft.com/office/officeart/2005/8/layout/radial4"/>
    <dgm:cxn modelId="{4318265B-B2C0-415F-B67D-FC6226750948}" srcId="{4F9F986B-7825-4C3E-836B-D7C14691C7A8}" destId="{C7635516-E14E-4A40-BD43-79130737FEA5}" srcOrd="4" destOrd="0" parTransId="{A809CA1B-EC9C-4A14-83F0-3A007619514D}" sibTransId="{8C20DB53-F61D-4949-89C8-5573BC365BAB}"/>
    <dgm:cxn modelId="{37D8E364-26A4-4BB6-ADC3-B1B4497304F7}" type="presOf" srcId="{80AB9FE8-2BF8-417F-8199-B9455A074519}" destId="{6F4B2ACA-5492-44B0-8249-98F1CD5BD97E}" srcOrd="0" destOrd="0" presId="urn:microsoft.com/office/officeart/2005/8/layout/radial4"/>
    <dgm:cxn modelId="{1622F744-38FF-47BE-AD97-11349F65276B}" srcId="{80AB9FE8-2BF8-417F-8199-B9455A074519}" destId="{4F9F986B-7825-4C3E-836B-D7C14691C7A8}" srcOrd="0" destOrd="0" parTransId="{4C8C1E93-3652-466C-BA6B-C4A1DDED123E}" sibTransId="{B1A072A9-FF0F-461C-98EB-2B6A56ED9A61}"/>
    <dgm:cxn modelId="{7DC27856-40DF-4E10-9C57-973CF5934947}" type="presOf" srcId="{DB9D25EE-B6D6-46B9-9947-F45DE84E2590}" destId="{43D09D1E-533B-4ADC-8AE5-AF4A5B7E144D}" srcOrd="0" destOrd="0" presId="urn:microsoft.com/office/officeart/2005/8/layout/radial4"/>
    <dgm:cxn modelId="{5EB1F57E-A0FD-4260-BA86-E08C775AC653}" type="presOf" srcId="{C7635516-E14E-4A40-BD43-79130737FEA5}" destId="{FE5DAA92-E0BD-4984-B574-F20D6AADDA74}" srcOrd="0" destOrd="0" presId="urn:microsoft.com/office/officeart/2005/8/layout/radial4"/>
    <dgm:cxn modelId="{A6B5F888-1452-45D5-8341-F586DDE02281}" type="presOf" srcId="{4F9F986B-7825-4C3E-836B-D7C14691C7A8}" destId="{BC20883F-B8CD-4BF7-9A29-57DCED767E16}" srcOrd="0" destOrd="0" presId="urn:microsoft.com/office/officeart/2005/8/layout/radial4"/>
    <dgm:cxn modelId="{5D647289-D600-4193-A2E5-5AB522585B76}" type="presOf" srcId="{10D8B12F-ADB4-456B-AB01-7FD40259C705}" destId="{2F294EC1-111E-44D9-B811-8E82AF306625}" srcOrd="0" destOrd="0" presId="urn:microsoft.com/office/officeart/2005/8/layout/radial4"/>
    <dgm:cxn modelId="{A9331C8A-9263-4CC2-B73D-F5C8FBF0B856}" type="presOf" srcId="{29211B2A-5E44-4013-B1F8-C74029F6AF87}" destId="{2E20CB9A-92B9-42AE-8622-4CAFC96136BE}" srcOrd="0" destOrd="0" presId="urn:microsoft.com/office/officeart/2005/8/layout/radial4"/>
    <dgm:cxn modelId="{7B8E928C-DAF1-439A-A8D4-EBA171B37A09}" srcId="{4F9F986B-7825-4C3E-836B-D7C14691C7A8}" destId="{10D8B12F-ADB4-456B-AB01-7FD40259C705}" srcOrd="5" destOrd="0" parTransId="{2247A837-FF8B-4228-97FE-484199E291DD}" sibTransId="{6451D098-310D-4346-8EAA-745F208F17BE}"/>
    <dgm:cxn modelId="{5626AB94-BFB9-41AD-9F39-7F1154111D02}" srcId="{4F9F986B-7825-4C3E-836B-D7C14691C7A8}" destId="{309133A3-AA32-4BEB-B44C-234F52E6F6A0}" srcOrd="1" destOrd="0" parTransId="{264BC93F-E775-4FD4-8FAF-BA2A63AAF963}" sibTransId="{CFD018D6-BF89-41CE-8A6D-3EBC8371FFDB}"/>
    <dgm:cxn modelId="{BECE68B2-5280-41B8-AC79-7041C5C9E6E3}" type="presOf" srcId="{264BC93F-E775-4FD4-8FAF-BA2A63AAF963}" destId="{BB21713B-3D21-4381-8879-D4388E713AF3}" srcOrd="0" destOrd="0" presId="urn:microsoft.com/office/officeart/2005/8/layout/radial4"/>
    <dgm:cxn modelId="{B80C5AB6-455D-44FF-A07D-54906D3B83AF}" type="presOf" srcId="{4A0C7750-B92B-4D9E-9BE4-768BBD1B6926}" destId="{0ADE2615-30C2-4099-9AD1-6A2DA74816CB}" srcOrd="0" destOrd="0" presId="urn:microsoft.com/office/officeart/2005/8/layout/radial4"/>
    <dgm:cxn modelId="{626613BE-99AB-422F-8681-86FD1BEECCB5}" srcId="{4F9F986B-7825-4C3E-836B-D7C14691C7A8}" destId="{9A2669B4-1D72-4EE2-8DD3-94A0C6A98E22}" srcOrd="2" destOrd="0" parTransId="{1103F1D7-9CE5-428A-89A7-F0C803FF44B2}" sibTransId="{5C67C6C7-31E0-41A7-869A-DE5F27345F2D}"/>
    <dgm:cxn modelId="{1C2E3BBF-8549-40F7-8AA5-1AFBA76EF4D0}" type="presOf" srcId="{2247A837-FF8B-4228-97FE-484199E291DD}" destId="{10FEAFC3-E870-475C-B06E-54ACFDAE46A2}" srcOrd="0" destOrd="0" presId="urn:microsoft.com/office/officeart/2005/8/layout/radial4"/>
    <dgm:cxn modelId="{51DA67D8-B31B-46FB-A694-C752AA30B0B3}" type="presOf" srcId="{A809CA1B-EC9C-4A14-83F0-3A007619514D}" destId="{6EE8BD43-4D1F-4C5C-9176-B30B9664A2FE}" srcOrd="0" destOrd="0" presId="urn:microsoft.com/office/officeart/2005/8/layout/radial4"/>
    <dgm:cxn modelId="{45DACEDD-249A-41B2-93E0-ED198164F0BA}" srcId="{80AB9FE8-2BF8-417F-8199-B9455A074519}" destId="{27A06BAC-20E0-423D-8F34-765B08288489}" srcOrd="1" destOrd="0" parTransId="{E88F5781-6B1D-4514-817D-675CEEEC12D7}" sibTransId="{6D6E5261-84A8-406F-BA87-6C0EBE8CBE38}"/>
    <dgm:cxn modelId="{263CE1EF-6EF5-49D8-895F-1B454D6889E6}" type="presOf" srcId="{9A2669B4-1D72-4EE2-8DD3-94A0C6A98E22}" destId="{1E793685-2978-4FD5-A466-306097728AD9}" srcOrd="0" destOrd="0" presId="urn:microsoft.com/office/officeart/2005/8/layout/radial4"/>
    <dgm:cxn modelId="{8163BF7C-3A8B-4681-BC11-F14F710D06F4}" type="presParOf" srcId="{6F4B2ACA-5492-44B0-8249-98F1CD5BD97E}" destId="{BC20883F-B8CD-4BF7-9A29-57DCED767E16}" srcOrd="0" destOrd="0" presId="urn:microsoft.com/office/officeart/2005/8/layout/radial4"/>
    <dgm:cxn modelId="{F28646E6-3CE7-43FA-A476-AD69625D4EB7}" type="presParOf" srcId="{6F4B2ACA-5492-44B0-8249-98F1CD5BD97E}" destId="{43D09D1E-533B-4ADC-8AE5-AF4A5B7E144D}" srcOrd="1" destOrd="0" presId="urn:microsoft.com/office/officeart/2005/8/layout/radial4"/>
    <dgm:cxn modelId="{80C56BC1-5DC8-495A-88E2-64066B8083ED}" type="presParOf" srcId="{6F4B2ACA-5492-44B0-8249-98F1CD5BD97E}" destId="{2E20CB9A-92B9-42AE-8622-4CAFC96136BE}" srcOrd="2" destOrd="0" presId="urn:microsoft.com/office/officeart/2005/8/layout/radial4"/>
    <dgm:cxn modelId="{00AD9115-21A6-4444-A6BF-41FD44ECA064}" type="presParOf" srcId="{6F4B2ACA-5492-44B0-8249-98F1CD5BD97E}" destId="{BB21713B-3D21-4381-8879-D4388E713AF3}" srcOrd="3" destOrd="0" presId="urn:microsoft.com/office/officeart/2005/8/layout/radial4"/>
    <dgm:cxn modelId="{27CAF424-D2DA-44EC-867A-CA5CD5A13192}" type="presParOf" srcId="{6F4B2ACA-5492-44B0-8249-98F1CD5BD97E}" destId="{C707683B-06BD-4528-9058-B2C8A342DB44}" srcOrd="4" destOrd="0" presId="urn:microsoft.com/office/officeart/2005/8/layout/radial4"/>
    <dgm:cxn modelId="{329BB8F5-915E-46D9-8E18-2DDC02EE5C2C}" type="presParOf" srcId="{6F4B2ACA-5492-44B0-8249-98F1CD5BD97E}" destId="{B17F9015-E833-43A7-9E77-D1BDF2CB03B9}" srcOrd="5" destOrd="0" presId="urn:microsoft.com/office/officeart/2005/8/layout/radial4"/>
    <dgm:cxn modelId="{7DB68BF9-30A2-444F-9E42-81B9BF1ECFE1}" type="presParOf" srcId="{6F4B2ACA-5492-44B0-8249-98F1CD5BD97E}" destId="{1E793685-2978-4FD5-A466-306097728AD9}" srcOrd="6" destOrd="0" presId="urn:microsoft.com/office/officeart/2005/8/layout/radial4"/>
    <dgm:cxn modelId="{54512109-758D-4ECE-8356-C99E099A26D2}" type="presParOf" srcId="{6F4B2ACA-5492-44B0-8249-98F1CD5BD97E}" destId="{0ADE2615-30C2-4099-9AD1-6A2DA74816CB}" srcOrd="7" destOrd="0" presId="urn:microsoft.com/office/officeart/2005/8/layout/radial4"/>
    <dgm:cxn modelId="{81088FED-2553-4D6E-984C-75AE3D195EFC}" type="presParOf" srcId="{6F4B2ACA-5492-44B0-8249-98F1CD5BD97E}" destId="{BC24ED13-EFCD-45A0-8009-FA69D14FC2BD}" srcOrd="8" destOrd="0" presId="urn:microsoft.com/office/officeart/2005/8/layout/radial4"/>
    <dgm:cxn modelId="{5D5DBD0F-6B55-428B-8553-8CA3508F9C5D}" type="presParOf" srcId="{6F4B2ACA-5492-44B0-8249-98F1CD5BD97E}" destId="{6EE8BD43-4D1F-4C5C-9176-B30B9664A2FE}" srcOrd="9" destOrd="0" presId="urn:microsoft.com/office/officeart/2005/8/layout/radial4"/>
    <dgm:cxn modelId="{3994B16E-71C0-425F-A072-E91335AB35E6}" type="presParOf" srcId="{6F4B2ACA-5492-44B0-8249-98F1CD5BD97E}" destId="{FE5DAA92-E0BD-4984-B574-F20D6AADDA74}" srcOrd="10" destOrd="0" presId="urn:microsoft.com/office/officeart/2005/8/layout/radial4"/>
    <dgm:cxn modelId="{A2012AFF-2CD6-4BED-AFFB-B3257514CFF6}" type="presParOf" srcId="{6F4B2ACA-5492-44B0-8249-98F1CD5BD97E}" destId="{10FEAFC3-E870-475C-B06E-54ACFDAE46A2}" srcOrd="11" destOrd="0" presId="urn:microsoft.com/office/officeart/2005/8/layout/radial4"/>
    <dgm:cxn modelId="{936AB858-C2DD-426A-B961-C528A90C1F5B}" type="presParOf" srcId="{6F4B2ACA-5492-44B0-8249-98F1CD5BD97E}" destId="{2F294EC1-111E-44D9-B811-8E82AF306625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D7B593-811B-4612-B6BC-66CEFC57C8A0}" type="doc">
      <dgm:prSet loTypeId="urn:microsoft.com/office/officeart/2005/8/layout/radial5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2F7393-3E72-4BC7-A061-90500A21C659}">
      <dgm:prSet phldrT="[Text]"/>
      <dgm:spPr>
        <a:gradFill flip="none" rotWithShape="0">
          <a:gsLst>
            <a:gs pos="0">
              <a:schemeClr val="accent2">
                <a:lumMod val="60000"/>
                <a:lumOff val="40000"/>
                <a:shade val="30000"/>
                <a:satMod val="115000"/>
              </a:schemeClr>
            </a:gs>
            <a:gs pos="50000">
              <a:schemeClr val="accent2">
                <a:lumMod val="60000"/>
                <a:lumOff val="40000"/>
                <a:shade val="67500"/>
                <a:satMod val="115000"/>
              </a:schemeClr>
            </a:gs>
            <a:gs pos="100000">
              <a:schemeClr val="accent2">
                <a:lumMod val="60000"/>
                <a:lumOff val="40000"/>
                <a:shade val="100000"/>
                <a:satMod val="115000"/>
              </a:schemeClr>
            </a:gs>
          </a:gsLst>
          <a:lin ang="8100000" scaled="1"/>
          <a:tileRect/>
        </a:gradFill>
      </dgm:spPr>
      <dgm:t>
        <a:bodyPr/>
        <a:lstStyle/>
        <a:p>
          <a:r>
            <a:rPr lang="en-US" b="1" dirty="0"/>
            <a:t>ADMIN </a:t>
          </a:r>
        </a:p>
      </dgm:t>
    </dgm:pt>
    <dgm:pt modelId="{4582CF10-103D-41F3-BEA0-CBEA4BF8BFEE}" type="parTrans" cxnId="{DC819A72-E757-488C-A1D3-7218B3A750AB}">
      <dgm:prSet/>
      <dgm:spPr/>
      <dgm:t>
        <a:bodyPr/>
        <a:lstStyle/>
        <a:p>
          <a:endParaRPr lang="en-US"/>
        </a:p>
      </dgm:t>
    </dgm:pt>
    <dgm:pt modelId="{A3CF8EB5-CDAF-43EC-878D-661639D42D6C}" type="sibTrans" cxnId="{DC819A72-E757-488C-A1D3-7218B3A750AB}">
      <dgm:prSet/>
      <dgm:spPr/>
      <dgm:t>
        <a:bodyPr/>
        <a:lstStyle/>
        <a:p>
          <a:endParaRPr lang="en-US"/>
        </a:p>
      </dgm:t>
    </dgm:pt>
    <dgm:pt modelId="{A900E38C-B1C6-4FB3-8417-E6D3EC3E518C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buClr>
              <a:srgbClr val="274E13"/>
            </a:buClr>
            <a:buSzPts val="1600"/>
            <a:buFont typeface="Arial"/>
            <a:buAutoNum type="arabicPeriod"/>
          </a:pPr>
          <a:r>
            <a:rPr lang="en-US" b="1" i="1" dirty="0">
              <a:latin typeface="Arial"/>
              <a:ea typeface="Arial"/>
              <a:cs typeface="Arial"/>
              <a:sym typeface="Arial"/>
            </a:rPr>
            <a:t>Add the route.</a:t>
          </a:r>
          <a:endParaRPr lang="en-US" dirty="0"/>
        </a:p>
      </dgm:t>
    </dgm:pt>
    <dgm:pt modelId="{8E3F53DA-472D-4957-B162-B536F737903D}" type="parTrans" cxnId="{EF0670F1-730E-4CB3-A8B1-3ADB419C9E07}">
      <dgm:prSet/>
      <dgm:spPr/>
      <dgm:t>
        <a:bodyPr/>
        <a:lstStyle/>
        <a:p>
          <a:endParaRPr lang="en-US"/>
        </a:p>
      </dgm:t>
    </dgm:pt>
    <dgm:pt modelId="{5E6F77D2-CE2B-4E12-AD25-45310861A0C1}" type="sibTrans" cxnId="{EF0670F1-730E-4CB3-A8B1-3ADB419C9E07}">
      <dgm:prSet/>
      <dgm:spPr/>
      <dgm:t>
        <a:bodyPr/>
        <a:lstStyle/>
        <a:p>
          <a:endParaRPr lang="en-US"/>
        </a:p>
      </dgm:t>
    </dgm:pt>
    <dgm:pt modelId="{968658EA-7FF4-4E01-925A-A17C03E8FBF4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" b="1" i="1">
              <a:latin typeface="Arial"/>
              <a:ea typeface="Arial"/>
              <a:cs typeface="Arial"/>
              <a:sym typeface="Arial"/>
            </a:rPr>
            <a:t>Update the bus </a:t>
          </a:r>
          <a:endParaRPr lang="en-US" dirty="0"/>
        </a:p>
      </dgm:t>
    </dgm:pt>
    <dgm:pt modelId="{A536BF0C-7ECB-4257-9563-67C8F0A815E7}" type="parTrans" cxnId="{9FEAB232-2C01-4F5C-8F74-5F46B48F7410}">
      <dgm:prSet/>
      <dgm:spPr/>
      <dgm:t>
        <a:bodyPr/>
        <a:lstStyle/>
        <a:p>
          <a:endParaRPr lang="en-US"/>
        </a:p>
      </dgm:t>
    </dgm:pt>
    <dgm:pt modelId="{1D296E2C-9BFA-4EB7-AEC8-101163EF29EF}" type="sibTrans" cxnId="{9FEAB232-2C01-4F5C-8F74-5F46B48F7410}">
      <dgm:prSet/>
      <dgm:spPr/>
      <dgm:t>
        <a:bodyPr/>
        <a:lstStyle/>
        <a:p>
          <a:endParaRPr lang="en-US"/>
        </a:p>
      </dgm:t>
    </dgm:pt>
    <dgm:pt modelId="{C3F49961-7E26-48DA-86A1-245849DE0F61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" b="1" i="1">
              <a:latin typeface="Arial"/>
              <a:ea typeface="Arial"/>
              <a:cs typeface="Arial"/>
              <a:sym typeface="Arial"/>
            </a:rPr>
            <a:t>Remove the bus</a:t>
          </a:r>
          <a:endParaRPr lang="en-US" dirty="0"/>
        </a:p>
      </dgm:t>
    </dgm:pt>
    <dgm:pt modelId="{A1D6D111-7E15-4B76-AB89-7C41C52873B9}" type="parTrans" cxnId="{0B8E955E-1A23-4E3B-80EC-1C9804CC3F96}">
      <dgm:prSet/>
      <dgm:spPr/>
      <dgm:t>
        <a:bodyPr/>
        <a:lstStyle/>
        <a:p>
          <a:endParaRPr lang="en-US"/>
        </a:p>
      </dgm:t>
    </dgm:pt>
    <dgm:pt modelId="{9F47477C-714C-413E-A19C-A142731B1D35}" type="sibTrans" cxnId="{0B8E955E-1A23-4E3B-80EC-1C9804CC3F96}">
      <dgm:prSet/>
      <dgm:spPr/>
      <dgm:t>
        <a:bodyPr/>
        <a:lstStyle/>
        <a:p>
          <a:endParaRPr lang="en-US"/>
        </a:p>
      </dgm:t>
    </dgm:pt>
    <dgm:pt modelId="{B32A2A91-243C-4E25-8E7E-228E2F6945D5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" b="1" i="1">
              <a:latin typeface="Arial"/>
              <a:ea typeface="Arial"/>
              <a:cs typeface="Arial"/>
              <a:sym typeface="Arial"/>
            </a:rPr>
            <a:t>Delete the route</a:t>
          </a:r>
          <a:endParaRPr lang="en-US" dirty="0"/>
        </a:p>
      </dgm:t>
    </dgm:pt>
    <dgm:pt modelId="{9C7016AF-6778-4FB5-9526-699493D2247C}" type="parTrans" cxnId="{49F2A0A9-8D50-4B23-9612-2ABD5E7C43F2}">
      <dgm:prSet/>
      <dgm:spPr/>
      <dgm:t>
        <a:bodyPr/>
        <a:lstStyle/>
        <a:p>
          <a:endParaRPr lang="en-US"/>
        </a:p>
      </dgm:t>
    </dgm:pt>
    <dgm:pt modelId="{55B35DF2-1E84-4239-AC6E-098426373D81}" type="sibTrans" cxnId="{49F2A0A9-8D50-4B23-9612-2ABD5E7C43F2}">
      <dgm:prSet/>
      <dgm:spPr/>
      <dgm:t>
        <a:bodyPr/>
        <a:lstStyle/>
        <a:p>
          <a:endParaRPr lang="en-US"/>
        </a:p>
      </dgm:t>
    </dgm:pt>
    <dgm:pt modelId="{7368FAD1-614A-4ECA-93F9-A92AC797807E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" b="1" i="1" dirty="0">
              <a:latin typeface="Arial"/>
              <a:ea typeface="Arial"/>
              <a:cs typeface="Arial"/>
              <a:sym typeface="Arial"/>
            </a:rPr>
            <a:t>Update the route</a:t>
          </a:r>
          <a:endParaRPr lang="en-US" dirty="0"/>
        </a:p>
      </dgm:t>
    </dgm:pt>
    <dgm:pt modelId="{572CCDA8-2E80-4659-A223-3D14DBBB06D7}" type="parTrans" cxnId="{2CC03F18-DA2F-4294-99F0-4637742A59FA}">
      <dgm:prSet/>
      <dgm:spPr/>
      <dgm:t>
        <a:bodyPr/>
        <a:lstStyle/>
        <a:p>
          <a:endParaRPr lang="en-US"/>
        </a:p>
      </dgm:t>
    </dgm:pt>
    <dgm:pt modelId="{7D9DFCA0-9E78-4640-B100-B3332EE55553}" type="sibTrans" cxnId="{2CC03F18-DA2F-4294-99F0-4637742A59FA}">
      <dgm:prSet/>
      <dgm:spPr/>
      <dgm:t>
        <a:bodyPr/>
        <a:lstStyle/>
        <a:p>
          <a:endParaRPr lang="en-US"/>
        </a:p>
      </dgm:t>
    </dgm:pt>
    <dgm:pt modelId="{6A7C7E82-7CA7-42E8-A638-474ADEB5A6BE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" b="1" i="1" dirty="0">
              <a:latin typeface="Arial"/>
              <a:ea typeface="Arial"/>
              <a:cs typeface="Arial"/>
              <a:sym typeface="Arial"/>
            </a:rPr>
            <a:t>Total tickets booked</a:t>
          </a:r>
          <a:endParaRPr lang="en-US" dirty="0"/>
        </a:p>
      </dgm:t>
    </dgm:pt>
    <dgm:pt modelId="{C6C7E640-F98A-4277-82E5-6FF21ADAC429}" type="parTrans" cxnId="{FD2F7D88-BD40-4D41-AC0C-ED0FBBF7333A}">
      <dgm:prSet/>
      <dgm:spPr/>
      <dgm:t>
        <a:bodyPr/>
        <a:lstStyle/>
        <a:p>
          <a:endParaRPr lang="en-US"/>
        </a:p>
      </dgm:t>
    </dgm:pt>
    <dgm:pt modelId="{F5494A0F-C960-4666-B2FF-27BF3D3D646B}" type="sibTrans" cxnId="{FD2F7D88-BD40-4D41-AC0C-ED0FBBF7333A}">
      <dgm:prSet/>
      <dgm:spPr/>
      <dgm:t>
        <a:bodyPr/>
        <a:lstStyle/>
        <a:p>
          <a:endParaRPr lang="en-US"/>
        </a:p>
      </dgm:t>
    </dgm:pt>
    <dgm:pt modelId="{158AE684-80C7-431A-ADDD-9BEDE29C2501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" b="1" i="1" dirty="0">
              <a:latin typeface="Arial"/>
              <a:ea typeface="Arial"/>
              <a:cs typeface="Arial"/>
              <a:sym typeface="Arial"/>
            </a:rPr>
            <a:t>Add the bus </a:t>
          </a:r>
          <a:endParaRPr lang="en-US" dirty="0"/>
        </a:p>
      </dgm:t>
    </dgm:pt>
    <dgm:pt modelId="{1D1559A4-01BF-4693-B8E8-42EE27B4B03D}" type="parTrans" cxnId="{011A02C9-4775-40E0-8ED7-276309ABCEE5}">
      <dgm:prSet/>
      <dgm:spPr/>
      <dgm:t>
        <a:bodyPr/>
        <a:lstStyle/>
        <a:p>
          <a:endParaRPr lang="en-US"/>
        </a:p>
      </dgm:t>
    </dgm:pt>
    <dgm:pt modelId="{151056D6-8B72-42F3-8E99-9EEEC8FAFDFD}" type="sibTrans" cxnId="{011A02C9-4775-40E0-8ED7-276309ABCEE5}">
      <dgm:prSet/>
      <dgm:spPr/>
      <dgm:t>
        <a:bodyPr/>
        <a:lstStyle/>
        <a:p>
          <a:endParaRPr lang="en-US"/>
        </a:p>
      </dgm:t>
    </dgm:pt>
    <dgm:pt modelId="{3E126A41-9851-432F-9B8C-CC219E5F52F4}">
      <dgm:prSet/>
      <dgm:spPr/>
    </dgm:pt>
    <dgm:pt modelId="{8F077DCC-34AB-4D97-A2E4-AF294A7CE362}" type="parTrans" cxnId="{E0C12A32-BA50-4D52-9A2F-171FDED8E4B3}">
      <dgm:prSet/>
      <dgm:spPr/>
      <dgm:t>
        <a:bodyPr/>
        <a:lstStyle/>
        <a:p>
          <a:endParaRPr lang="en-US"/>
        </a:p>
      </dgm:t>
    </dgm:pt>
    <dgm:pt modelId="{C7CB27D4-ED1A-481F-8098-1A53998CEE98}" type="sibTrans" cxnId="{E0C12A32-BA50-4D52-9A2F-171FDED8E4B3}">
      <dgm:prSet/>
      <dgm:spPr/>
      <dgm:t>
        <a:bodyPr/>
        <a:lstStyle/>
        <a:p>
          <a:endParaRPr lang="en-US"/>
        </a:p>
      </dgm:t>
    </dgm:pt>
    <dgm:pt modelId="{D31F1222-858B-4782-8FF6-E58B9FFCBC4A}" type="pres">
      <dgm:prSet presAssocID="{E1D7B593-811B-4612-B6BC-66CEFC57C8A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1EDEEFF-65C7-4CE5-A703-A8BA64486032}" type="pres">
      <dgm:prSet presAssocID="{EC2F7393-3E72-4BC7-A061-90500A21C659}" presName="centerShape" presStyleLbl="node0" presStyleIdx="0" presStyleCnt="1" custLinFactNeighborY="-2476"/>
      <dgm:spPr/>
    </dgm:pt>
    <dgm:pt modelId="{4CB363AC-3709-4108-8604-443C98C27ED5}" type="pres">
      <dgm:prSet presAssocID="{8E3F53DA-472D-4957-B162-B536F737903D}" presName="parTrans" presStyleLbl="sibTrans2D1" presStyleIdx="0" presStyleCnt="7"/>
      <dgm:spPr/>
    </dgm:pt>
    <dgm:pt modelId="{47CD055E-5E6A-4E88-87A1-A6311A157E12}" type="pres">
      <dgm:prSet presAssocID="{8E3F53DA-472D-4957-B162-B536F737903D}" presName="connectorText" presStyleLbl="sibTrans2D1" presStyleIdx="0" presStyleCnt="7"/>
      <dgm:spPr/>
    </dgm:pt>
    <dgm:pt modelId="{513107D8-B866-4BC3-85EB-4DD8EDBFBE39}" type="pres">
      <dgm:prSet presAssocID="{A900E38C-B1C6-4FB3-8417-E6D3EC3E518C}" presName="node" presStyleLbl="node1" presStyleIdx="0" presStyleCnt="7">
        <dgm:presLayoutVars>
          <dgm:bulletEnabled val="1"/>
        </dgm:presLayoutVars>
      </dgm:prSet>
      <dgm:spPr/>
    </dgm:pt>
    <dgm:pt modelId="{3BD6D92A-D046-4F42-971A-0A40B0A65788}" type="pres">
      <dgm:prSet presAssocID="{1D1559A4-01BF-4693-B8E8-42EE27B4B03D}" presName="parTrans" presStyleLbl="sibTrans2D1" presStyleIdx="1" presStyleCnt="7"/>
      <dgm:spPr/>
    </dgm:pt>
    <dgm:pt modelId="{A4776C23-4725-4EEE-A4DC-D90B3F6A8B43}" type="pres">
      <dgm:prSet presAssocID="{1D1559A4-01BF-4693-B8E8-42EE27B4B03D}" presName="connectorText" presStyleLbl="sibTrans2D1" presStyleIdx="1" presStyleCnt="7"/>
      <dgm:spPr/>
    </dgm:pt>
    <dgm:pt modelId="{D13D8F2B-0585-4DA2-9BAC-8FEDA9C38F20}" type="pres">
      <dgm:prSet presAssocID="{158AE684-80C7-431A-ADDD-9BEDE29C2501}" presName="node" presStyleLbl="node1" presStyleIdx="1" presStyleCnt="7">
        <dgm:presLayoutVars>
          <dgm:bulletEnabled val="1"/>
        </dgm:presLayoutVars>
      </dgm:prSet>
      <dgm:spPr/>
    </dgm:pt>
    <dgm:pt modelId="{D41012A6-A926-44F2-AD66-E27FD34BECAC}" type="pres">
      <dgm:prSet presAssocID="{C6C7E640-F98A-4277-82E5-6FF21ADAC429}" presName="parTrans" presStyleLbl="sibTrans2D1" presStyleIdx="2" presStyleCnt="7"/>
      <dgm:spPr/>
    </dgm:pt>
    <dgm:pt modelId="{78CFAAB2-6560-453F-AE73-9B478BF6F0BB}" type="pres">
      <dgm:prSet presAssocID="{C6C7E640-F98A-4277-82E5-6FF21ADAC429}" presName="connectorText" presStyleLbl="sibTrans2D1" presStyleIdx="2" presStyleCnt="7"/>
      <dgm:spPr/>
    </dgm:pt>
    <dgm:pt modelId="{9180FC6F-9D25-43AD-AE18-6F1A8933542A}" type="pres">
      <dgm:prSet presAssocID="{6A7C7E82-7CA7-42E8-A638-474ADEB5A6BE}" presName="node" presStyleLbl="node1" presStyleIdx="2" presStyleCnt="7">
        <dgm:presLayoutVars>
          <dgm:bulletEnabled val="1"/>
        </dgm:presLayoutVars>
      </dgm:prSet>
      <dgm:spPr/>
    </dgm:pt>
    <dgm:pt modelId="{8AAF1EB7-257D-485E-83F7-D1EDCE16482A}" type="pres">
      <dgm:prSet presAssocID="{572CCDA8-2E80-4659-A223-3D14DBBB06D7}" presName="parTrans" presStyleLbl="sibTrans2D1" presStyleIdx="3" presStyleCnt="7"/>
      <dgm:spPr/>
    </dgm:pt>
    <dgm:pt modelId="{A0FFA1A6-0391-4F9B-8FB7-EEF5071BDC7E}" type="pres">
      <dgm:prSet presAssocID="{572CCDA8-2E80-4659-A223-3D14DBBB06D7}" presName="connectorText" presStyleLbl="sibTrans2D1" presStyleIdx="3" presStyleCnt="7"/>
      <dgm:spPr/>
    </dgm:pt>
    <dgm:pt modelId="{C8B7C2F2-F4BA-4095-AD0B-87888DBAD966}" type="pres">
      <dgm:prSet presAssocID="{7368FAD1-614A-4ECA-93F9-A92AC797807E}" presName="node" presStyleLbl="node1" presStyleIdx="3" presStyleCnt="7">
        <dgm:presLayoutVars>
          <dgm:bulletEnabled val="1"/>
        </dgm:presLayoutVars>
      </dgm:prSet>
      <dgm:spPr/>
    </dgm:pt>
    <dgm:pt modelId="{DDC21C8E-F7D0-4206-BED0-D849C1086E3B}" type="pres">
      <dgm:prSet presAssocID="{A536BF0C-7ECB-4257-9563-67C8F0A815E7}" presName="parTrans" presStyleLbl="sibTrans2D1" presStyleIdx="4" presStyleCnt="7"/>
      <dgm:spPr/>
    </dgm:pt>
    <dgm:pt modelId="{B16D1D51-098F-43BE-99DC-0F1722E8E618}" type="pres">
      <dgm:prSet presAssocID="{A536BF0C-7ECB-4257-9563-67C8F0A815E7}" presName="connectorText" presStyleLbl="sibTrans2D1" presStyleIdx="4" presStyleCnt="7"/>
      <dgm:spPr/>
    </dgm:pt>
    <dgm:pt modelId="{739A4D9D-C849-4F8C-B819-A05BD41256D2}" type="pres">
      <dgm:prSet presAssocID="{968658EA-7FF4-4E01-925A-A17C03E8FBF4}" presName="node" presStyleLbl="node1" presStyleIdx="4" presStyleCnt="7">
        <dgm:presLayoutVars>
          <dgm:bulletEnabled val="1"/>
        </dgm:presLayoutVars>
      </dgm:prSet>
      <dgm:spPr/>
    </dgm:pt>
    <dgm:pt modelId="{728EF1E3-117D-4F0C-BBEA-F19269F474F5}" type="pres">
      <dgm:prSet presAssocID="{A1D6D111-7E15-4B76-AB89-7C41C52873B9}" presName="parTrans" presStyleLbl="sibTrans2D1" presStyleIdx="5" presStyleCnt="7"/>
      <dgm:spPr/>
    </dgm:pt>
    <dgm:pt modelId="{0B52A507-625E-4929-89A8-37482683F0F4}" type="pres">
      <dgm:prSet presAssocID="{A1D6D111-7E15-4B76-AB89-7C41C52873B9}" presName="connectorText" presStyleLbl="sibTrans2D1" presStyleIdx="5" presStyleCnt="7"/>
      <dgm:spPr/>
    </dgm:pt>
    <dgm:pt modelId="{6FA4D2FD-71BC-4E95-B153-5A1758E07F21}" type="pres">
      <dgm:prSet presAssocID="{C3F49961-7E26-48DA-86A1-245849DE0F61}" presName="node" presStyleLbl="node1" presStyleIdx="5" presStyleCnt="7">
        <dgm:presLayoutVars>
          <dgm:bulletEnabled val="1"/>
        </dgm:presLayoutVars>
      </dgm:prSet>
      <dgm:spPr/>
    </dgm:pt>
    <dgm:pt modelId="{329E386B-BA38-4D21-A10A-2AAD6F4C0013}" type="pres">
      <dgm:prSet presAssocID="{9C7016AF-6778-4FB5-9526-699493D2247C}" presName="parTrans" presStyleLbl="sibTrans2D1" presStyleIdx="6" presStyleCnt="7"/>
      <dgm:spPr/>
    </dgm:pt>
    <dgm:pt modelId="{6B9A17D6-F9F5-4BE4-9837-478CC6641CFD}" type="pres">
      <dgm:prSet presAssocID="{9C7016AF-6778-4FB5-9526-699493D2247C}" presName="connectorText" presStyleLbl="sibTrans2D1" presStyleIdx="6" presStyleCnt="7"/>
      <dgm:spPr/>
    </dgm:pt>
    <dgm:pt modelId="{0DAEEF23-DD9B-4DA9-B4E9-8251403EA68F}" type="pres">
      <dgm:prSet presAssocID="{B32A2A91-243C-4E25-8E7E-228E2F6945D5}" presName="node" presStyleLbl="node1" presStyleIdx="6" presStyleCnt="7">
        <dgm:presLayoutVars>
          <dgm:bulletEnabled val="1"/>
        </dgm:presLayoutVars>
      </dgm:prSet>
      <dgm:spPr/>
    </dgm:pt>
  </dgm:ptLst>
  <dgm:cxnLst>
    <dgm:cxn modelId="{71175E0A-18E1-4900-9658-E2599DB16E34}" type="presOf" srcId="{7368FAD1-614A-4ECA-93F9-A92AC797807E}" destId="{C8B7C2F2-F4BA-4095-AD0B-87888DBAD966}" srcOrd="0" destOrd="0" presId="urn:microsoft.com/office/officeart/2005/8/layout/radial5"/>
    <dgm:cxn modelId="{57947B0D-1F6F-4B6D-9B01-94217ECAD3C4}" type="presOf" srcId="{EC2F7393-3E72-4BC7-A061-90500A21C659}" destId="{91EDEEFF-65C7-4CE5-A703-A8BA64486032}" srcOrd="0" destOrd="0" presId="urn:microsoft.com/office/officeart/2005/8/layout/radial5"/>
    <dgm:cxn modelId="{AB3E4A10-0D5A-4B80-8E60-ABAA675506C4}" type="presOf" srcId="{572CCDA8-2E80-4659-A223-3D14DBBB06D7}" destId="{8AAF1EB7-257D-485E-83F7-D1EDCE16482A}" srcOrd="0" destOrd="0" presId="urn:microsoft.com/office/officeart/2005/8/layout/radial5"/>
    <dgm:cxn modelId="{2CC03F18-DA2F-4294-99F0-4637742A59FA}" srcId="{EC2F7393-3E72-4BC7-A061-90500A21C659}" destId="{7368FAD1-614A-4ECA-93F9-A92AC797807E}" srcOrd="3" destOrd="0" parTransId="{572CCDA8-2E80-4659-A223-3D14DBBB06D7}" sibTransId="{7D9DFCA0-9E78-4640-B100-B3332EE55553}"/>
    <dgm:cxn modelId="{E0C12A32-BA50-4D52-9A2F-171FDED8E4B3}" srcId="{E1D7B593-811B-4612-B6BC-66CEFC57C8A0}" destId="{3E126A41-9851-432F-9B8C-CC219E5F52F4}" srcOrd="1" destOrd="0" parTransId="{8F077DCC-34AB-4D97-A2E4-AF294A7CE362}" sibTransId="{C7CB27D4-ED1A-481F-8098-1A53998CEE98}"/>
    <dgm:cxn modelId="{9FEAB232-2C01-4F5C-8F74-5F46B48F7410}" srcId="{EC2F7393-3E72-4BC7-A061-90500A21C659}" destId="{968658EA-7FF4-4E01-925A-A17C03E8FBF4}" srcOrd="4" destOrd="0" parTransId="{A536BF0C-7ECB-4257-9563-67C8F0A815E7}" sibTransId="{1D296E2C-9BFA-4EB7-AEC8-101163EF29EF}"/>
    <dgm:cxn modelId="{5AC82D39-9B9D-4001-A6A6-0FD1121F501C}" type="presOf" srcId="{9C7016AF-6778-4FB5-9526-699493D2247C}" destId="{329E386B-BA38-4D21-A10A-2AAD6F4C0013}" srcOrd="0" destOrd="0" presId="urn:microsoft.com/office/officeart/2005/8/layout/radial5"/>
    <dgm:cxn modelId="{BE38F439-6C3C-4337-9D77-1C7DA9CB31B5}" type="presOf" srcId="{A536BF0C-7ECB-4257-9563-67C8F0A815E7}" destId="{B16D1D51-098F-43BE-99DC-0F1722E8E618}" srcOrd="1" destOrd="0" presId="urn:microsoft.com/office/officeart/2005/8/layout/radial5"/>
    <dgm:cxn modelId="{6235733A-E4CA-478D-AD29-6ADBD2D60328}" type="presOf" srcId="{572CCDA8-2E80-4659-A223-3D14DBBB06D7}" destId="{A0FFA1A6-0391-4F9B-8FB7-EEF5071BDC7E}" srcOrd="1" destOrd="0" presId="urn:microsoft.com/office/officeart/2005/8/layout/radial5"/>
    <dgm:cxn modelId="{03D0925C-A06C-4C46-A08C-20A85FB8E016}" type="presOf" srcId="{A900E38C-B1C6-4FB3-8417-E6D3EC3E518C}" destId="{513107D8-B866-4BC3-85EB-4DD8EDBFBE39}" srcOrd="0" destOrd="0" presId="urn:microsoft.com/office/officeart/2005/8/layout/radial5"/>
    <dgm:cxn modelId="{0B8E955E-1A23-4E3B-80EC-1C9804CC3F96}" srcId="{EC2F7393-3E72-4BC7-A061-90500A21C659}" destId="{C3F49961-7E26-48DA-86A1-245849DE0F61}" srcOrd="5" destOrd="0" parTransId="{A1D6D111-7E15-4B76-AB89-7C41C52873B9}" sibTransId="{9F47477C-714C-413E-A19C-A142731B1D35}"/>
    <dgm:cxn modelId="{34C46248-6EDE-4477-83BB-84BD25B7A98B}" type="presOf" srcId="{B32A2A91-243C-4E25-8E7E-228E2F6945D5}" destId="{0DAEEF23-DD9B-4DA9-B4E9-8251403EA68F}" srcOrd="0" destOrd="0" presId="urn:microsoft.com/office/officeart/2005/8/layout/radial5"/>
    <dgm:cxn modelId="{43D65E4D-E9B7-41E1-8549-6F9E89A4D02C}" type="presOf" srcId="{6A7C7E82-7CA7-42E8-A638-474ADEB5A6BE}" destId="{9180FC6F-9D25-43AD-AE18-6F1A8933542A}" srcOrd="0" destOrd="0" presId="urn:microsoft.com/office/officeart/2005/8/layout/radial5"/>
    <dgm:cxn modelId="{DC819A72-E757-488C-A1D3-7218B3A750AB}" srcId="{E1D7B593-811B-4612-B6BC-66CEFC57C8A0}" destId="{EC2F7393-3E72-4BC7-A061-90500A21C659}" srcOrd="0" destOrd="0" parTransId="{4582CF10-103D-41F3-BEA0-CBEA4BF8BFEE}" sibTransId="{A3CF8EB5-CDAF-43EC-878D-661639D42D6C}"/>
    <dgm:cxn modelId="{46CC9074-CFEA-4B04-A432-28859400794B}" type="presOf" srcId="{968658EA-7FF4-4E01-925A-A17C03E8FBF4}" destId="{739A4D9D-C849-4F8C-B819-A05BD41256D2}" srcOrd="0" destOrd="0" presId="urn:microsoft.com/office/officeart/2005/8/layout/radial5"/>
    <dgm:cxn modelId="{FD2F7D88-BD40-4D41-AC0C-ED0FBBF7333A}" srcId="{EC2F7393-3E72-4BC7-A061-90500A21C659}" destId="{6A7C7E82-7CA7-42E8-A638-474ADEB5A6BE}" srcOrd="2" destOrd="0" parTransId="{C6C7E640-F98A-4277-82E5-6FF21ADAC429}" sibTransId="{F5494A0F-C960-4666-B2FF-27BF3D3D646B}"/>
    <dgm:cxn modelId="{F9AB8288-1366-4690-BA40-C6B4298810DA}" type="presOf" srcId="{9C7016AF-6778-4FB5-9526-699493D2247C}" destId="{6B9A17D6-F9F5-4BE4-9837-478CC6641CFD}" srcOrd="1" destOrd="0" presId="urn:microsoft.com/office/officeart/2005/8/layout/radial5"/>
    <dgm:cxn modelId="{EE7F3D91-DD68-4EAD-B8AE-12717B7BA835}" type="presOf" srcId="{8E3F53DA-472D-4957-B162-B536F737903D}" destId="{47CD055E-5E6A-4E88-87A1-A6311A157E12}" srcOrd="1" destOrd="0" presId="urn:microsoft.com/office/officeart/2005/8/layout/radial5"/>
    <dgm:cxn modelId="{5F345A98-59A4-4F09-9E5E-3B6D2D75595F}" type="presOf" srcId="{A1D6D111-7E15-4B76-AB89-7C41C52873B9}" destId="{0B52A507-625E-4929-89A8-37482683F0F4}" srcOrd="1" destOrd="0" presId="urn:microsoft.com/office/officeart/2005/8/layout/radial5"/>
    <dgm:cxn modelId="{8E9ADC9F-6E0F-410E-A541-646BEC2FACB8}" type="presOf" srcId="{C3F49961-7E26-48DA-86A1-245849DE0F61}" destId="{6FA4D2FD-71BC-4E95-B153-5A1758E07F21}" srcOrd="0" destOrd="0" presId="urn:microsoft.com/office/officeart/2005/8/layout/radial5"/>
    <dgm:cxn modelId="{49F2A0A9-8D50-4B23-9612-2ABD5E7C43F2}" srcId="{EC2F7393-3E72-4BC7-A061-90500A21C659}" destId="{B32A2A91-243C-4E25-8E7E-228E2F6945D5}" srcOrd="6" destOrd="0" parTransId="{9C7016AF-6778-4FB5-9526-699493D2247C}" sibTransId="{55B35DF2-1E84-4239-AC6E-098426373D81}"/>
    <dgm:cxn modelId="{E86615C0-3EC5-4C31-86E4-5FBA8DFF681B}" type="presOf" srcId="{A536BF0C-7ECB-4257-9563-67C8F0A815E7}" destId="{DDC21C8E-F7D0-4206-BED0-D849C1086E3B}" srcOrd="0" destOrd="0" presId="urn:microsoft.com/office/officeart/2005/8/layout/radial5"/>
    <dgm:cxn modelId="{C5E690C2-AB16-49ED-9EF6-38C2B876C7E5}" type="presOf" srcId="{8E3F53DA-472D-4957-B162-B536F737903D}" destId="{4CB363AC-3709-4108-8604-443C98C27ED5}" srcOrd="0" destOrd="0" presId="urn:microsoft.com/office/officeart/2005/8/layout/radial5"/>
    <dgm:cxn modelId="{011A02C9-4775-40E0-8ED7-276309ABCEE5}" srcId="{EC2F7393-3E72-4BC7-A061-90500A21C659}" destId="{158AE684-80C7-431A-ADDD-9BEDE29C2501}" srcOrd="1" destOrd="0" parTransId="{1D1559A4-01BF-4693-B8E8-42EE27B4B03D}" sibTransId="{151056D6-8B72-42F3-8E99-9EEEC8FAFDFD}"/>
    <dgm:cxn modelId="{73F45FCA-0ED7-497C-A643-D5807F274E7D}" type="presOf" srcId="{A1D6D111-7E15-4B76-AB89-7C41C52873B9}" destId="{728EF1E3-117D-4F0C-BBEA-F19269F474F5}" srcOrd="0" destOrd="0" presId="urn:microsoft.com/office/officeart/2005/8/layout/radial5"/>
    <dgm:cxn modelId="{C9177ACA-8781-475E-BAC3-66B40872C290}" type="presOf" srcId="{E1D7B593-811B-4612-B6BC-66CEFC57C8A0}" destId="{D31F1222-858B-4782-8FF6-E58B9FFCBC4A}" srcOrd="0" destOrd="0" presId="urn:microsoft.com/office/officeart/2005/8/layout/radial5"/>
    <dgm:cxn modelId="{43FBE1D8-729E-48E3-97CC-07674049D717}" type="presOf" srcId="{158AE684-80C7-431A-ADDD-9BEDE29C2501}" destId="{D13D8F2B-0585-4DA2-9BAC-8FEDA9C38F20}" srcOrd="0" destOrd="0" presId="urn:microsoft.com/office/officeart/2005/8/layout/radial5"/>
    <dgm:cxn modelId="{DC071CE5-84BD-42EB-BE30-34E23DF6AB43}" type="presOf" srcId="{C6C7E640-F98A-4277-82E5-6FF21ADAC429}" destId="{78CFAAB2-6560-453F-AE73-9B478BF6F0BB}" srcOrd="1" destOrd="0" presId="urn:microsoft.com/office/officeart/2005/8/layout/radial5"/>
    <dgm:cxn modelId="{F144BCE7-DEBF-4635-8132-1E249A83DA47}" type="presOf" srcId="{1D1559A4-01BF-4693-B8E8-42EE27B4B03D}" destId="{A4776C23-4725-4EEE-A4DC-D90B3F6A8B43}" srcOrd="1" destOrd="0" presId="urn:microsoft.com/office/officeart/2005/8/layout/radial5"/>
    <dgm:cxn modelId="{BC4ECFE8-95BF-41D4-BBC9-F154810AE0B5}" type="presOf" srcId="{C6C7E640-F98A-4277-82E5-6FF21ADAC429}" destId="{D41012A6-A926-44F2-AD66-E27FD34BECAC}" srcOrd="0" destOrd="0" presId="urn:microsoft.com/office/officeart/2005/8/layout/radial5"/>
    <dgm:cxn modelId="{EF0670F1-730E-4CB3-A8B1-3ADB419C9E07}" srcId="{EC2F7393-3E72-4BC7-A061-90500A21C659}" destId="{A900E38C-B1C6-4FB3-8417-E6D3EC3E518C}" srcOrd="0" destOrd="0" parTransId="{8E3F53DA-472D-4957-B162-B536F737903D}" sibTransId="{5E6F77D2-CE2B-4E12-AD25-45310861A0C1}"/>
    <dgm:cxn modelId="{38E63DFF-CC79-49CE-8F20-34006E6C01EA}" type="presOf" srcId="{1D1559A4-01BF-4693-B8E8-42EE27B4B03D}" destId="{3BD6D92A-D046-4F42-971A-0A40B0A65788}" srcOrd="0" destOrd="0" presId="urn:microsoft.com/office/officeart/2005/8/layout/radial5"/>
    <dgm:cxn modelId="{C03EC7A8-A77E-443C-9EDE-13CFDE04189C}" type="presParOf" srcId="{D31F1222-858B-4782-8FF6-E58B9FFCBC4A}" destId="{91EDEEFF-65C7-4CE5-A703-A8BA64486032}" srcOrd="0" destOrd="0" presId="urn:microsoft.com/office/officeart/2005/8/layout/radial5"/>
    <dgm:cxn modelId="{D0CE3913-E962-415B-9068-AC4C33D8C345}" type="presParOf" srcId="{D31F1222-858B-4782-8FF6-E58B9FFCBC4A}" destId="{4CB363AC-3709-4108-8604-443C98C27ED5}" srcOrd="1" destOrd="0" presId="urn:microsoft.com/office/officeart/2005/8/layout/radial5"/>
    <dgm:cxn modelId="{9234A046-39A5-463C-90F1-E5508914A532}" type="presParOf" srcId="{4CB363AC-3709-4108-8604-443C98C27ED5}" destId="{47CD055E-5E6A-4E88-87A1-A6311A157E12}" srcOrd="0" destOrd="0" presId="urn:microsoft.com/office/officeart/2005/8/layout/radial5"/>
    <dgm:cxn modelId="{9A1B804E-7580-4EF7-BD6A-8167AC28D2F3}" type="presParOf" srcId="{D31F1222-858B-4782-8FF6-E58B9FFCBC4A}" destId="{513107D8-B866-4BC3-85EB-4DD8EDBFBE39}" srcOrd="2" destOrd="0" presId="urn:microsoft.com/office/officeart/2005/8/layout/radial5"/>
    <dgm:cxn modelId="{98DC6C34-A959-4143-9BF4-7B2A7CF47CEA}" type="presParOf" srcId="{D31F1222-858B-4782-8FF6-E58B9FFCBC4A}" destId="{3BD6D92A-D046-4F42-971A-0A40B0A65788}" srcOrd="3" destOrd="0" presId="urn:microsoft.com/office/officeart/2005/8/layout/radial5"/>
    <dgm:cxn modelId="{AC3314CC-574F-4C22-86B2-6EF9AABFAB41}" type="presParOf" srcId="{3BD6D92A-D046-4F42-971A-0A40B0A65788}" destId="{A4776C23-4725-4EEE-A4DC-D90B3F6A8B43}" srcOrd="0" destOrd="0" presId="urn:microsoft.com/office/officeart/2005/8/layout/radial5"/>
    <dgm:cxn modelId="{9EB73379-A7B6-4CA6-8757-241A4871DF60}" type="presParOf" srcId="{D31F1222-858B-4782-8FF6-E58B9FFCBC4A}" destId="{D13D8F2B-0585-4DA2-9BAC-8FEDA9C38F20}" srcOrd="4" destOrd="0" presId="urn:microsoft.com/office/officeart/2005/8/layout/radial5"/>
    <dgm:cxn modelId="{B4BF58A2-BF92-4479-ACA1-4FF89FBBDFA3}" type="presParOf" srcId="{D31F1222-858B-4782-8FF6-E58B9FFCBC4A}" destId="{D41012A6-A926-44F2-AD66-E27FD34BECAC}" srcOrd="5" destOrd="0" presId="urn:microsoft.com/office/officeart/2005/8/layout/radial5"/>
    <dgm:cxn modelId="{575318F4-CB78-4ADD-8FF2-851F94778293}" type="presParOf" srcId="{D41012A6-A926-44F2-AD66-E27FD34BECAC}" destId="{78CFAAB2-6560-453F-AE73-9B478BF6F0BB}" srcOrd="0" destOrd="0" presId="urn:microsoft.com/office/officeart/2005/8/layout/radial5"/>
    <dgm:cxn modelId="{A92EC795-701F-436F-BDDF-5A04230984E8}" type="presParOf" srcId="{D31F1222-858B-4782-8FF6-E58B9FFCBC4A}" destId="{9180FC6F-9D25-43AD-AE18-6F1A8933542A}" srcOrd="6" destOrd="0" presId="urn:microsoft.com/office/officeart/2005/8/layout/radial5"/>
    <dgm:cxn modelId="{3B3FED57-F1C1-4FAD-91D2-A705B8699324}" type="presParOf" srcId="{D31F1222-858B-4782-8FF6-E58B9FFCBC4A}" destId="{8AAF1EB7-257D-485E-83F7-D1EDCE16482A}" srcOrd="7" destOrd="0" presId="urn:microsoft.com/office/officeart/2005/8/layout/radial5"/>
    <dgm:cxn modelId="{7E5F999B-B08C-46E1-905A-85F310F042EE}" type="presParOf" srcId="{8AAF1EB7-257D-485E-83F7-D1EDCE16482A}" destId="{A0FFA1A6-0391-4F9B-8FB7-EEF5071BDC7E}" srcOrd="0" destOrd="0" presId="urn:microsoft.com/office/officeart/2005/8/layout/radial5"/>
    <dgm:cxn modelId="{2478A039-122B-49C2-A0B9-3168A81B66F5}" type="presParOf" srcId="{D31F1222-858B-4782-8FF6-E58B9FFCBC4A}" destId="{C8B7C2F2-F4BA-4095-AD0B-87888DBAD966}" srcOrd="8" destOrd="0" presId="urn:microsoft.com/office/officeart/2005/8/layout/radial5"/>
    <dgm:cxn modelId="{6BB0E268-A1AA-4D06-B1C8-6E9A17FE3225}" type="presParOf" srcId="{D31F1222-858B-4782-8FF6-E58B9FFCBC4A}" destId="{DDC21C8E-F7D0-4206-BED0-D849C1086E3B}" srcOrd="9" destOrd="0" presId="urn:microsoft.com/office/officeart/2005/8/layout/radial5"/>
    <dgm:cxn modelId="{DEC43603-03E8-4C75-B73C-808A2B3C158D}" type="presParOf" srcId="{DDC21C8E-F7D0-4206-BED0-D849C1086E3B}" destId="{B16D1D51-098F-43BE-99DC-0F1722E8E618}" srcOrd="0" destOrd="0" presId="urn:microsoft.com/office/officeart/2005/8/layout/radial5"/>
    <dgm:cxn modelId="{D8712AC1-9FB0-465D-9671-5124DABD2941}" type="presParOf" srcId="{D31F1222-858B-4782-8FF6-E58B9FFCBC4A}" destId="{739A4D9D-C849-4F8C-B819-A05BD41256D2}" srcOrd="10" destOrd="0" presId="urn:microsoft.com/office/officeart/2005/8/layout/radial5"/>
    <dgm:cxn modelId="{66D7882A-6CB5-42CA-BB55-7AD07AE3DADD}" type="presParOf" srcId="{D31F1222-858B-4782-8FF6-E58B9FFCBC4A}" destId="{728EF1E3-117D-4F0C-BBEA-F19269F474F5}" srcOrd="11" destOrd="0" presId="urn:microsoft.com/office/officeart/2005/8/layout/radial5"/>
    <dgm:cxn modelId="{339FEA65-A601-4B6F-9081-D7E38F58E822}" type="presParOf" srcId="{728EF1E3-117D-4F0C-BBEA-F19269F474F5}" destId="{0B52A507-625E-4929-89A8-37482683F0F4}" srcOrd="0" destOrd="0" presId="urn:microsoft.com/office/officeart/2005/8/layout/radial5"/>
    <dgm:cxn modelId="{E6289CA8-2635-4329-96DA-91FEAA9F84F9}" type="presParOf" srcId="{D31F1222-858B-4782-8FF6-E58B9FFCBC4A}" destId="{6FA4D2FD-71BC-4E95-B153-5A1758E07F21}" srcOrd="12" destOrd="0" presId="urn:microsoft.com/office/officeart/2005/8/layout/radial5"/>
    <dgm:cxn modelId="{8F1355BC-CC22-4C13-9E95-6A9789B1E7A9}" type="presParOf" srcId="{D31F1222-858B-4782-8FF6-E58B9FFCBC4A}" destId="{329E386B-BA38-4D21-A10A-2AAD6F4C0013}" srcOrd="13" destOrd="0" presId="urn:microsoft.com/office/officeart/2005/8/layout/radial5"/>
    <dgm:cxn modelId="{7544E8B8-61F4-4998-88BB-7546219B3A5A}" type="presParOf" srcId="{329E386B-BA38-4D21-A10A-2AAD6F4C0013}" destId="{6B9A17D6-F9F5-4BE4-9837-478CC6641CFD}" srcOrd="0" destOrd="0" presId="urn:microsoft.com/office/officeart/2005/8/layout/radial5"/>
    <dgm:cxn modelId="{0B2FFE71-3186-4E4D-BEB8-A5BC291FA862}" type="presParOf" srcId="{D31F1222-858B-4782-8FF6-E58B9FFCBC4A}" destId="{0DAEEF23-DD9B-4DA9-B4E9-8251403EA68F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0D85B-E490-46A0-B94A-58C71D28CEDD}">
      <dsp:nvSpPr>
        <dsp:cNvPr id="0" name=""/>
        <dsp:cNvSpPr/>
      </dsp:nvSpPr>
      <dsp:spPr>
        <a:xfrm>
          <a:off x="5586837" y="0"/>
          <a:ext cx="2264013" cy="4717846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6936" tIns="376936" rIns="376936" bIns="376936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venir Next LT Pro"/>
            <a:ea typeface="+mn-ea"/>
            <a:cs typeface="+mn-cs"/>
          </a:endParaRPr>
        </a:p>
      </dsp:txBody>
      <dsp:txXfrm>
        <a:off x="5586837" y="0"/>
        <a:ext cx="2264013" cy="1415353"/>
      </dsp:txXfrm>
    </dsp:sp>
    <dsp:sp modelId="{3AEA2730-0360-469E-AC1D-C14ECE60FEE0}">
      <dsp:nvSpPr>
        <dsp:cNvPr id="0" name=""/>
        <dsp:cNvSpPr/>
      </dsp:nvSpPr>
      <dsp:spPr>
        <a:xfrm>
          <a:off x="2945488" y="0"/>
          <a:ext cx="2264013" cy="4717846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6936" tIns="376936" rIns="376936" bIns="376936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venir Next LT Pro"/>
            <a:ea typeface="+mn-ea"/>
            <a:cs typeface="+mn-cs"/>
          </a:endParaRPr>
        </a:p>
      </dsp:txBody>
      <dsp:txXfrm>
        <a:off x="2945488" y="0"/>
        <a:ext cx="2264013" cy="1415353"/>
      </dsp:txXfrm>
    </dsp:sp>
    <dsp:sp modelId="{0D2C97C2-0A34-4953-BBBE-B52A3EB60505}">
      <dsp:nvSpPr>
        <dsp:cNvPr id="0" name=""/>
        <dsp:cNvSpPr/>
      </dsp:nvSpPr>
      <dsp:spPr>
        <a:xfrm>
          <a:off x="304139" y="0"/>
          <a:ext cx="2264013" cy="4717846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6936" tIns="376936" rIns="376936" bIns="376936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venir Next LT Pro"/>
            <a:ea typeface="+mn-ea"/>
            <a:cs typeface="+mn-cs"/>
          </a:endParaRPr>
        </a:p>
      </dsp:txBody>
      <dsp:txXfrm>
        <a:off x="304139" y="0"/>
        <a:ext cx="2264013" cy="1415353"/>
      </dsp:txXfrm>
    </dsp:sp>
    <dsp:sp modelId="{A2EBA14E-283D-49C1-93D5-CBAF48EBAEA5}">
      <dsp:nvSpPr>
        <dsp:cNvPr id="0" name=""/>
        <dsp:cNvSpPr/>
      </dsp:nvSpPr>
      <dsp:spPr>
        <a:xfrm>
          <a:off x="494712" y="1997538"/>
          <a:ext cx="1886677" cy="943338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2700" cap="flat" cmpd="sng" algn="ctr">
          <a:noFill/>
          <a:prstDash val="solid"/>
          <a:miter lim="800000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000" b="1" i="1" kern="1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User friendly </a:t>
          </a:r>
          <a:endParaRPr lang="en-US" sz="2000" b="1" kern="1200" dirty="0">
            <a:solidFill>
              <a:schemeClr val="bg1">
                <a:lumMod val="9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venir Next LT Pro"/>
            <a:ea typeface="+mn-ea"/>
            <a:cs typeface="+mn-cs"/>
          </a:endParaRPr>
        </a:p>
      </dsp:txBody>
      <dsp:txXfrm>
        <a:off x="522341" y="2025167"/>
        <a:ext cx="1831419" cy="888080"/>
      </dsp:txXfrm>
    </dsp:sp>
    <dsp:sp modelId="{9E9B09E8-B759-49AC-B5C9-E3F3D434C20C}">
      <dsp:nvSpPr>
        <dsp:cNvPr id="0" name=""/>
        <dsp:cNvSpPr/>
      </dsp:nvSpPr>
      <dsp:spPr>
        <a:xfrm rot="17891181">
          <a:off x="1972382" y="1767994"/>
          <a:ext cx="1550273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1550273" y="179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708762" y="1747232"/>
        <a:ext cx="77513" cy="77513"/>
      </dsp:txXfrm>
    </dsp:sp>
    <dsp:sp modelId="{B6C38E52-B042-4392-804F-402CA341537E}">
      <dsp:nvSpPr>
        <dsp:cNvPr id="0" name=""/>
        <dsp:cNvSpPr/>
      </dsp:nvSpPr>
      <dsp:spPr>
        <a:xfrm>
          <a:off x="3113647" y="631102"/>
          <a:ext cx="1886677" cy="943338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2700" cap="flat" cmpd="sng" algn="ctr">
          <a:noFill/>
          <a:prstDash val="solid"/>
          <a:miter lim="800000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000" b="1" i="1" kern="1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Up to date information </a:t>
          </a:r>
          <a:endParaRPr lang="en-US" sz="2000" b="1" kern="1200" dirty="0">
            <a:solidFill>
              <a:schemeClr val="bg1">
                <a:lumMod val="9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venir Next LT Pro"/>
            <a:ea typeface="+mn-ea"/>
            <a:cs typeface="+mn-cs"/>
          </a:endParaRPr>
        </a:p>
      </dsp:txBody>
      <dsp:txXfrm>
        <a:off x="3141276" y="658731"/>
        <a:ext cx="1831419" cy="888080"/>
      </dsp:txXfrm>
    </dsp:sp>
    <dsp:sp modelId="{80E4519E-E5DA-4B1A-852B-98CDBF4BCB9B}">
      <dsp:nvSpPr>
        <dsp:cNvPr id="0" name=""/>
        <dsp:cNvSpPr/>
      </dsp:nvSpPr>
      <dsp:spPr>
        <a:xfrm rot="21057145">
          <a:off x="4995700" y="1026322"/>
          <a:ext cx="743431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743431" y="179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348830" y="1025732"/>
        <a:ext cx="37171" cy="37171"/>
      </dsp:txXfrm>
    </dsp:sp>
    <dsp:sp modelId="{9828129B-AA35-4960-AF5A-26F92625171B}">
      <dsp:nvSpPr>
        <dsp:cNvPr id="0" name=""/>
        <dsp:cNvSpPr/>
      </dsp:nvSpPr>
      <dsp:spPr>
        <a:xfrm>
          <a:off x="5734507" y="514194"/>
          <a:ext cx="1886677" cy="943338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2700" cap="flat" cmpd="sng" algn="ctr">
          <a:noFill/>
          <a:prstDash val="solid"/>
          <a:miter lim="800000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</a:t>
          </a:r>
          <a:r>
            <a:rPr lang="en" sz="2000" b="1" i="1" kern="1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imple, corrective</a:t>
          </a:r>
          <a:endParaRPr lang="en-US" sz="2000" b="1" kern="1200" dirty="0">
            <a:solidFill>
              <a:schemeClr val="bg1">
                <a:lumMod val="9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venir Next LT Pro"/>
            <a:ea typeface="+mn-ea"/>
            <a:cs typeface="+mn-cs"/>
          </a:endParaRPr>
        </a:p>
      </dsp:txBody>
      <dsp:txXfrm>
        <a:off x="5762136" y="541823"/>
        <a:ext cx="1831419" cy="888080"/>
      </dsp:txXfrm>
    </dsp:sp>
    <dsp:sp modelId="{886996C6-F26F-4638-B277-32A9C0733C7E}">
      <dsp:nvSpPr>
        <dsp:cNvPr id="0" name=""/>
        <dsp:cNvSpPr/>
      </dsp:nvSpPr>
      <dsp:spPr>
        <a:xfrm rot="3513736">
          <a:off x="4651788" y="1706342"/>
          <a:ext cx="1457009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1457009" y="179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343867" y="1687912"/>
        <a:ext cx="72850" cy="72850"/>
      </dsp:txXfrm>
    </dsp:sp>
    <dsp:sp modelId="{80097380-64DB-4731-84F7-5311BE20C3C3}">
      <dsp:nvSpPr>
        <dsp:cNvPr id="0" name=""/>
        <dsp:cNvSpPr/>
      </dsp:nvSpPr>
      <dsp:spPr>
        <a:xfrm>
          <a:off x="5760260" y="1874234"/>
          <a:ext cx="1886677" cy="943338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2700" cap="flat" cmpd="sng" algn="ctr">
          <a:noFill/>
          <a:prstDash val="solid"/>
          <a:miter lim="800000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000" b="1" i="1" kern="1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Reliable</a:t>
          </a:r>
          <a:endParaRPr lang="en-US" sz="2000" b="1" kern="1200" dirty="0">
            <a:solidFill>
              <a:schemeClr val="bg1">
                <a:lumMod val="9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venir Next LT Pro"/>
            <a:ea typeface="+mn-ea"/>
            <a:cs typeface="+mn-cs"/>
          </a:endParaRPr>
        </a:p>
      </dsp:txBody>
      <dsp:txXfrm>
        <a:off x="5787889" y="1901863"/>
        <a:ext cx="1831419" cy="888080"/>
      </dsp:txXfrm>
    </dsp:sp>
    <dsp:sp modelId="{FD30B725-48D3-4429-9743-D26C6016C60F}">
      <dsp:nvSpPr>
        <dsp:cNvPr id="0" name=""/>
        <dsp:cNvSpPr/>
      </dsp:nvSpPr>
      <dsp:spPr>
        <a:xfrm rot="3425022">
          <a:off x="2065146" y="3032648"/>
          <a:ext cx="1385254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1385254" y="179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723142" y="3016012"/>
        <a:ext cx="69262" cy="69262"/>
      </dsp:txXfrm>
    </dsp:sp>
    <dsp:sp modelId="{A359E077-514C-4727-BBF0-AB2F4256497B}">
      <dsp:nvSpPr>
        <dsp:cNvPr id="0" name=""/>
        <dsp:cNvSpPr/>
      </dsp:nvSpPr>
      <dsp:spPr>
        <a:xfrm>
          <a:off x="3134156" y="3160410"/>
          <a:ext cx="1886677" cy="943338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2700" cap="flat" cmpd="sng" algn="ctr">
          <a:noFill/>
          <a:prstDash val="solid"/>
          <a:miter lim="800000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000" b="1" i="1" kern="1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Less time consuption </a:t>
          </a:r>
          <a:endParaRPr lang="en-US" sz="2000" b="1" kern="1200" dirty="0">
            <a:solidFill>
              <a:schemeClr val="bg1">
                <a:lumMod val="9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venir Next LT Pro"/>
            <a:ea typeface="+mn-ea"/>
            <a:cs typeface="+mn-cs"/>
          </a:endParaRPr>
        </a:p>
      </dsp:txBody>
      <dsp:txXfrm>
        <a:off x="3161785" y="3188039"/>
        <a:ext cx="1831419" cy="888080"/>
      </dsp:txXfrm>
    </dsp:sp>
    <dsp:sp modelId="{F2974772-8645-40B2-A08F-F02C1FC1722B}">
      <dsp:nvSpPr>
        <dsp:cNvPr id="0" name=""/>
        <dsp:cNvSpPr/>
      </dsp:nvSpPr>
      <dsp:spPr>
        <a:xfrm rot="47064">
          <a:off x="5020797" y="3619338"/>
          <a:ext cx="767629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767629" y="179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385421" y="3618143"/>
        <a:ext cx="38381" cy="38381"/>
      </dsp:txXfrm>
    </dsp:sp>
    <dsp:sp modelId="{8DB5581F-E4D2-411F-8566-6844CE3775AD}">
      <dsp:nvSpPr>
        <dsp:cNvPr id="0" name=""/>
        <dsp:cNvSpPr/>
      </dsp:nvSpPr>
      <dsp:spPr>
        <a:xfrm>
          <a:off x="5788390" y="3170919"/>
          <a:ext cx="1886677" cy="943338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2700" cap="flat" cmpd="sng" algn="ctr">
          <a:noFill/>
          <a:prstDash val="solid"/>
          <a:miter lim="800000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000" b="1" i="1" kern="1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Increase the ticket booking efficiency</a:t>
          </a:r>
          <a:endParaRPr lang="en-US" sz="2000" b="1" kern="1200" dirty="0">
            <a:solidFill>
              <a:schemeClr val="bg1">
                <a:lumMod val="9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venir Next LT Pro"/>
            <a:ea typeface="+mn-ea"/>
            <a:cs typeface="+mn-cs"/>
          </a:endParaRPr>
        </a:p>
      </dsp:txBody>
      <dsp:txXfrm>
        <a:off x="5816019" y="3198548"/>
        <a:ext cx="1831419" cy="8880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20883F-B8CD-4BF7-9A29-57DCED767E16}">
      <dsp:nvSpPr>
        <dsp:cNvPr id="0" name=""/>
        <dsp:cNvSpPr/>
      </dsp:nvSpPr>
      <dsp:spPr>
        <a:xfrm>
          <a:off x="2834106" y="2491920"/>
          <a:ext cx="2040773" cy="2040773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8000" r="-8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4900" kern="1200" dirty="0"/>
          </a:br>
          <a:endParaRPr lang="en-US" sz="4900" kern="1200" dirty="0"/>
        </a:p>
      </dsp:txBody>
      <dsp:txXfrm>
        <a:off x="3132970" y="2790784"/>
        <a:ext cx="1443045" cy="1443045"/>
      </dsp:txXfrm>
    </dsp:sp>
    <dsp:sp modelId="{43D09D1E-533B-4ADC-8AE5-AF4A5B7E144D}">
      <dsp:nvSpPr>
        <dsp:cNvPr id="0" name=""/>
        <dsp:cNvSpPr/>
      </dsp:nvSpPr>
      <dsp:spPr>
        <a:xfrm rot="10800000">
          <a:off x="763526" y="3221497"/>
          <a:ext cx="1956698" cy="58162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20CB9A-92B9-42AE-8622-4CAFC96136BE}">
      <dsp:nvSpPr>
        <dsp:cNvPr id="0" name=""/>
        <dsp:cNvSpPr/>
      </dsp:nvSpPr>
      <dsp:spPr>
        <a:xfrm>
          <a:off x="49255" y="2940890"/>
          <a:ext cx="1428541" cy="11428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>
              <a:latin typeface="Arial"/>
              <a:ea typeface="Arial"/>
              <a:cs typeface="Arial"/>
              <a:sym typeface="Arial"/>
            </a:rPr>
            <a:t>Like Arrival Time, Destination Time </a:t>
          </a:r>
          <a:endParaRPr lang="en-US" sz="1800" kern="1200" dirty="0"/>
        </a:p>
      </dsp:txBody>
      <dsp:txXfrm>
        <a:off x="82727" y="2974362"/>
        <a:ext cx="1361597" cy="1075889"/>
      </dsp:txXfrm>
    </dsp:sp>
    <dsp:sp modelId="{BB21713B-3D21-4381-8879-D4388E713AF3}">
      <dsp:nvSpPr>
        <dsp:cNvPr id="0" name=""/>
        <dsp:cNvSpPr/>
      </dsp:nvSpPr>
      <dsp:spPr>
        <a:xfrm rot="12960000">
          <a:off x="1167000" y="1979731"/>
          <a:ext cx="1956698" cy="58162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07683B-06BD-4528-9058-B2C8A342DB44}">
      <dsp:nvSpPr>
        <dsp:cNvPr id="0" name=""/>
        <dsp:cNvSpPr/>
      </dsp:nvSpPr>
      <dsp:spPr>
        <a:xfrm>
          <a:off x="639578" y="1124066"/>
          <a:ext cx="1428541" cy="114283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F6FC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0F6FC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0F6FC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1" kern="1200" dirty="0">
              <a:solidFill>
                <a:prstClr val="white"/>
              </a:solidFill>
              <a:latin typeface="Arial"/>
              <a:ea typeface="Arial"/>
              <a:cs typeface="Arial"/>
              <a:sym typeface="Arial"/>
            </a:rPr>
            <a:t>Arrival Time, Destination Time </a:t>
          </a:r>
          <a:endParaRPr lang="en-US" sz="1700" b="1" i="1" kern="1200" dirty="0">
            <a:solidFill>
              <a:prstClr val="white"/>
            </a:solidFill>
            <a:latin typeface="Arial"/>
            <a:ea typeface="Arial"/>
            <a:cs typeface="Arial"/>
          </a:endParaRPr>
        </a:p>
      </dsp:txBody>
      <dsp:txXfrm>
        <a:off x="673050" y="1157538"/>
        <a:ext cx="1361597" cy="1075889"/>
      </dsp:txXfrm>
    </dsp:sp>
    <dsp:sp modelId="{B17F9015-E833-43A7-9E77-D1BDF2CB03B9}">
      <dsp:nvSpPr>
        <dsp:cNvPr id="0" name=""/>
        <dsp:cNvSpPr/>
      </dsp:nvSpPr>
      <dsp:spPr>
        <a:xfrm rot="15120000">
          <a:off x="2223309" y="1212278"/>
          <a:ext cx="1956698" cy="58162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793685-2978-4FD5-A466-306097728AD9}">
      <dsp:nvSpPr>
        <dsp:cNvPr id="0" name=""/>
        <dsp:cNvSpPr/>
      </dsp:nvSpPr>
      <dsp:spPr>
        <a:xfrm>
          <a:off x="2185061" y="1206"/>
          <a:ext cx="1428541" cy="11428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>
              <a:solidFill>
                <a:prstClr val="white"/>
              </a:solidFill>
              <a:latin typeface="Arial"/>
              <a:ea typeface="Arial"/>
              <a:cs typeface="Arial"/>
            </a:rPr>
            <a:t>Check Already Available Seats</a:t>
          </a:r>
        </a:p>
      </dsp:txBody>
      <dsp:txXfrm>
        <a:off x="2218533" y="34678"/>
        <a:ext cx="1361597" cy="1075889"/>
      </dsp:txXfrm>
    </dsp:sp>
    <dsp:sp modelId="{0ADE2615-30C2-4099-9AD1-6A2DA74816CB}">
      <dsp:nvSpPr>
        <dsp:cNvPr id="0" name=""/>
        <dsp:cNvSpPr/>
      </dsp:nvSpPr>
      <dsp:spPr>
        <a:xfrm rot="17280000">
          <a:off x="3528979" y="1212278"/>
          <a:ext cx="1956698" cy="58162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24ED13-EFCD-45A0-8009-FA69D14FC2BD}">
      <dsp:nvSpPr>
        <dsp:cNvPr id="0" name=""/>
        <dsp:cNvSpPr/>
      </dsp:nvSpPr>
      <dsp:spPr>
        <a:xfrm>
          <a:off x="4095384" y="1206"/>
          <a:ext cx="1428541" cy="11428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>
              <a:solidFill>
                <a:prstClr val="white"/>
              </a:solidFill>
              <a:latin typeface="Arial"/>
              <a:ea typeface="Arial"/>
              <a:cs typeface="Arial"/>
            </a:rPr>
            <a:t>Sources And Destination </a:t>
          </a:r>
        </a:p>
      </dsp:txBody>
      <dsp:txXfrm>
        <a:off x="4128856" y="34678"/>
        <a:ext cx="1361597" cy="1075889"/>
      </dsp:txXfrm>
    </dsp:sp>
    <dsp:sp modelId="{6EE8BD43-4D1F-4C5C-9176-B30B9664A2FE}">
      <dsp:nvSpPr>
        <dsp:cNvPr id="0" name=""/>
        <dsp:cNvSpPr/>
      </dsp:nvSpPr>
      <dsp:spPr>
        <a:xfrm rot="19440000">
          <a:off x="4585288" y="1979731"/>
          <a:ext cx="1956698" cy="58162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5DAA92-E0BD-4984-B574-F20D6AADDA74}">
      <dsp:nvSpPr>
        <dsp:cNvPr id="0" name=""/>
        <dsp:cNvSpPr/>
      </dsp:nvSpPr>
      <dsp:spPr>
        <a:xfrm>
          <a:off x="5640867" y="1124066"/>
          <a:ext cx="1428541" cy="11428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>
              <a:latin typeface="Arial"/>
              <a:ea typeface="Arial"/>
              <a:cs typeface="Arial"/>
              <a:sym typeface="Arial"/>
            </a:rPr>
            <a:t>Register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>
              <a:latin typeface="Arial"/>
              <a:ea typeface="Arial"/>
              <a:cs typeface="Arial"/>
              <a:sym typeface="Arial"/>
            </a:rPr>
            <a:t>Re-login</a:t>
          </a:r>
          <a:endParaRPr lang="en-US" sz="1800" kern="1200" dirty="0"/>
        </a:p>
      </dsp:txBody>
      <dsp:txXfrm>
        <a:off x="5674339" y="1157538"/>
        <a:ext cx="1361597" cy="1075889"/>
      </dsp:txXfrm>
    </dsp:sp>
    <dsp:sp modelId="{10FEAFC3-E870-475C-B06E-54ACFDAE46A2}">
      <dsp:nvSpPr>
        <dsp:cNvPr id="0" name=""/>
        <dsp:cNvSpPr/>
      </dsp:nvSpPr>
      <dsp:spPr>
        <a:xfrm>
          <a:off x="4988762" y="3221497"/>
          <a:ext cx="1956698" cy="58162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294EC1-111E-44D9-B811-8E82AF306625}">
      <dsp:nvSpPr>
        <dsp:cNvPr id="0" name=""/>
        <dsp:cNvSpPr/>
      </dsp:nvSpPr>
      <dsp:spPr>
        <a:xfrm>
          <a:off x="6231189" y="2940890"/>
          <a:ext cx="1428541" cy="11428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>
              <a:latin typeface="Arial"/>
              <a:ea typeface="Arial"/>
              <a:cs typeface="Arial"/>
              <a:sym typeface="Arial"/>
            </a:rPr>
            <a:t>Check Seats Available</a:t>
          </a:r>
          <a:endParaRPr lang="en-US" sz="1800" kern="1200" dirty="0"/>
        </a:p>
      </dsp:txBody>
      <dsp:txXfrm>
        <a:off x="6264661" y="2974362"/>
        <a:ext cx="1361597" cy="10758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EDEEFF-65C7-4CE5-A703-A8BA64486032}">
      <dsp:nvSpPr>
        <dsp:cNvPr id="0" name=""/>
        <dsp:cNvSpPr/>
      </dsp:nvSpPr>
      <dsp:spPr>
        <a:xfrm>
          <a:off x="3283148" y="1928472"/>
          <a:ext cx="1561703" cy="1561703"/>
        </a:xfrm>
        <a:prstGeom prst="ellipse">
          <a:avLst/>
        </a:prstGeom>
        <a:gradFill flip="none" rotWithShape="0">
          <a:gsLst>
            <a:gs pos="0">
              <a:schemeClr val="accent2">
                <a:lumMod val="60000"/>
                <a:lumOff val="40000"/>
                <a:shade val="30000"/>
                <a:satMod val="115000"/>
              </a:schemeClr>
            </a:gs>
            <a:gs pos="50000">
              <a:schemeClr val="accent2">
                <a:lumMod val="60000"/>
                <a:lumOff val="40000"/>
                <a:shade val="67500"/>
                <a:satMod val="115000"/>
              </a:schemeClr>
            </a:gs>
            <a:gs pos="100000">
              <a:schemeClr val="accent2">
                <a:lumMod val="60000"/>
                <a:lumOff val="40000"/>
                <a:shade val="100000"/>
                <a:satMod val="115000"/>
              </a:schemeClr>
            </a:gs>
          </a:gsLst>
          <a:lin ang="8100000" scaled="1"/>
          <a:tileRect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ADMIN </a:t>
          </a:r>
        </a:p>
      </dsp:txBody>
      <dsp:txXfrm>
        <a:off x="3511854" y="2157178"/>
        <a:ext cx="1104291" cy="1104291"/>
      </dsp:txXfrm>
    </dsp:sp>
    <dsp:sp modelId="{4CB363AC-3709-4108-8604-443C98C27ED5}">
      <dsp:nvSpPr>
        <dsp:cNvPr id="0" name=""/>
        <dsp:cNvSpPr/>
      </dsp:nvSpPr>
      <dsp:spPr>
        <a:xfrm rot="16200000">
          <a:off x="3926506" y="1411343"/>
          <a:ext cx="274987" cy="5309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967754" y="1558787"/>
        <a:ext cx="192491" cy="318587"/>
      </dsp:txXfrm>
    </dsp:sp>
    <dsp:sp modelId="{513107D8-B866-4BC3-85EB-4DD8EDBFBE39}">
      <dsp:nvSpPr>
        <dsp:cNvPr id="0" name=""/>
        <dsp:cNvSpPr/>
      </dsp:nvSpPr>
      <dsp:spPr>
        <a:xfrm>
          <a:off x="3361233" y="4095"/>
          <a:ext cx="1405532" cy="1405532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274E13"/>
            </a:buClr>
            <a:buSzPts val="1600"/>
            <a:buFont typeface="Arial"/>
            <a:buNone/>
          </a:pPr>
          <a:r>
            <a:rPr lang="en-US" sz="1900" b="1" i="1" kern="1200" dirty="0">
              <a:latin typeface="Arial"/>
              <a:ea typeface="Arial"/>
              <a:cs typeface="Arial"/>
              <a:sym typeface="Arial"/>
            </a:rPr>
            <a:t>Add the route.</a:t>
          </a:r>
          <a:endParaRPr lang="en-US" sz="1900" kern="1200" dirty="0"/>
        </a:p>
      </dsp:txBody>
      <dsp:txXfrm>
        <a:off x="3567068" y="209930"/>
        <a:ext cx="993862" cy="993862"/>
      </dsp:txXfrm>
    </dsp:sp>
    <dsp:sp modelId="{3BD6D92A-D046-4F42-971A-0A40B0A65788}">
      <dsp:nvSpPr>
        <dsp:cNvPr id="0" name=""/>
        <dsp:cNvSpPr/>
      </dsp:nvSpPr>
      <dsp:spPr>
        <a:xfrm rot="19422978">
          <a:off x="4763946" y="1821081"/>
          <a:ext cx="296669" cy="5309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772575" y="1953612"/>
        <a:ext cx="207668" cy="318587"/>
      </dsp:txXfrm>
    </dsp:sp>
    <dsp:sp modelId="{D13D8F2B-0585-4DA2-9BAC-8FEDA9C38F20}">
      <dsp:nvSpPr>
        <dsp:cNvPr id="0" name=""/>
        <dsp:cNvSpPr/>
      </dsp:nvSpPr>
      <dsp:spPr>
        <a:xfrm>
          <a:off x="5008389" y="797323"/>
          <a:ext cx="1405532" cy="1405532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900" b="1" i="1" kern="1200" dirty="0">
              <a:latin typeface="Arial"/>
              <a:ea typeface="Arial"/>
              <a:cs typeface="Arial"/>
              <a:sym typeface="Arial"/>
            </a:rPr>
            <a:t>Add the bus </a:t>
          </a:r>
          <a:endParaRPr lang="en-US" sz="1900" kern="1200" dirty="0"/>
        </a:p>
      </dsp:txBody>
      <dsp:txXfrm>
        <a:off x="5214224" y="1003158"/>
        <a:ext cx="993862" cy="993862"/>
      </dsp:txXfrm>
    </dsp:sp>
    <dsp:sp modelId="{D41012A6-A926-44F2-AD66-E27FD34BECAC}">
      <dsp:nvSpPr>
        <dsp:cNvPr id="0" name=""/>
        <dsp:cNvSpPr/>
      </dsp:nvSpPr>
      <dsp:spPr>
        <a:xfrm rot="935464">
          <a:off x="4947280" y="2738279"/>
          <a:ext cx="343872" cy="5309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949178" y="2830612"/>
        <a:ext cx="240710" cy="318587"/>
      </dsp:txXfrm>
    </dsp:sp>
    <dsp:sp modelId="{9180FC6F-9D25-43AD-AE18-6F1A8933542A}">
      <dsp:nvSpPr>
        <dsp:cNvPr id="0" name=""/>
        <dsp:cNvSpPr/>
      </dsp:nvSpPr>
      <dsp:spPr>
        <a:xfrm>
          <a:off x="5415202" y="2579691"/>
          <a:ext cx="1405532" cy="1405532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900" b="1" i="1" kern="1200" dirty="0">
              <a:latin typeface="Arial"/>
              <a:ea typeface="Arial"/>
              <a:cs typeface="Arial"/>
              <a:sym typeface="Arial"/>
            </a:rPr>
            <a:t>Total tickets booked</a:t>
          </a:r>
          <a:endParaRPr lang="en-US" sz="1900" kern="1200" dirty="0"/>
        </a:p>
      </dsp:txBody>
      <dsp:txXfrm>
        <a:off x="5621037" y="2785526"/>
        <a:ext cx="993862" cy="993862"/>
      </dsp:txXfrm>
    </dsp:sp>
    <dsp:sp modelId="{8AAF1EB7-257D-485E-83F7-D1EDCE16482A}">
      <dsp:nvSpPr>
        <dsp:cNvPr id="0" name=""/>
        <dsp:cNvSpPr/>
      </dsp:nvSpPr>
      <dsp:spPr>
        <a:xfrm rot="3927841">
          <a:off x="4342620" y="3470799"/>
          <a:ext cx="380346" cy="5309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375980" y="3525095"/>
        <a:ext cx="266242" cy="318587"/>
      </dsp:txXfrm>
    </dsp:sp>
    <dsp:sp modelId="{C8B7C2F2-F4BA-4095-AD0B-87888DBAD966}">
      <dsp:nvSpPr>
        <dsp:cNvPr id="0" name=""/>
        <dsp:cNvSpPr/>
      </dsp:nvSpPr>
      <dsp:spPr>
        <a:xfrm>
          <a:off x="4275335" y="4009039"/>
          <a:ext cx="1405532" cy="1405532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900" b="1" i="1" kern="1200" dirty="0">
              <a:latin typeface="Arial"/>
              <a:ea typeface="Arial"/>
              <a:cs typeface="Arial"/>
              <a:sym typeface="Arial"/>
            </a:rPr>
            <a:t>Update the route</a:t>
          </a:r>
          <a:endParaRPr lang="en-US" sz="1900" kern="1200" dirty="0"/>
        </a:p>
      </dsp:txBody>
      <dsp:txXfrm>
        <a:off x="4481170" y="4214874"/>
        <a:ext cx="993862" cy="993862"/>
      </dsp:txXfrm>
    </dsp:sp>
    <dsp:sp modelId="{DDC21C8E-F7D0-4206-BED0-D849C1086E3B}">
      <dsp:nvSpPr>
        <dsp:cNvPr id="0" name=""/>
        <dsp:cNvSpPr/>
      </dsp:nvSpPr>
      <dsp:spPr>
        <a:xfrm rot="6872159">
          <a:off x="3405032" y="3470799"/>
          <a:ext cx="380346" cy="5309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3485776" y="3525095"/>
        <a:ext cx="266242" cy="318587"/>
      </dsp:txXfrm>
    </dsp:sp>
    <dsp:sp modelId="{739A4D9D-C849-4F8C-B819-A05BD41256D2}">
      <dsp:nvSpPr>
        <dsp:cNvPr id="0" name=""/>
        <dsp:cNvSpPr/>
      </dsp:nvSpPr>
      <dsp:spPr>
        <a:xfrm>
          <a:off x="2447131" y="4009039"/>
          <a:ext cx="1405532" cy="1405532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900" b="1" i="1" kern="1200">
              <a:latin typeface="Arial"/>
              <a:ea typeface="Arial"/>
              <a:cs typeface="Arial"/>
              <a:sym typeface="Arial"/>
            </a:rPr>
            <a:t>Update the bus </a:t>
          </a:r>
          <a:endParaRPr lang="en-US" sz="1900" kern="1200" dirty="0"/>
        </a:p>
      </dsp:txBody>
      <dsp:txXfrm>
        <a:off x="2652966" y="4214874"/>
        <a:ext cx="993862" cy="993862"/>
      </dsp:txXfrm>
    </dsp:sp>
    <dsp:sp modelId="{728EF1E3-117D-4F0C-BBEA-F19269F474F5}">
      <dsp:nvSpPr>
        <dsp:cNvPr id="0" name=""/>
        <dsp:cNvSpPr/>
      </dsp:nvSpPr>
      <dsp:spPr>
        <a:xfrm rot="9864536">
          <a:off x="2836847" y="2738279"/>
          <a:ext cx="343872" cy="5309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2938111" y="2830612"/>
        <a:ext cx="240710" cy="318587"/>
      </dsp:txXfrm>
    </dsp:sp>
    <dsp:sp modelId="{6FA4D2FD-71BC-4E95-B153-5A1758E07F21}">
      <dsp:nvSpPr>
        <dsp:cNvPr id="0" name=""/>
        <dsp:cNvSpPr/>
      </dsp:nvSpPr>
      <dsp:spPr>
        <a:xfrm>
          <a:off x="1307264" y="2579691"/>
          <a:ext cx="1405532" cy="1405532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900" b="1" i="1" kern="1200">
              <a:latin typeface="Arial"/>
              <a:ea typeface="Arial"/>
              <a:cs typeface="Arial"/>
              <a:sym typeface="Arial"/>
            </a:rPr>
            <a:t>Remove the bus</a:t>
          </a:r>
          <a:endParaRPr lang="en-US" sz="1900" kern="1200" dirty="0"/>
        </a:p>
      </dsp:txBody>
      <dsp:txXfrm>
        <a:off x="1513099" y="2785526"/>
        <a:ext cx="993862" cy="993862"/>
      </dsp:txXfrm>
    </dsp:sp>
    <dsp:sp modelId="{329E386B-BA38-4D21-A10A-2AAD6F4C0013}">
      <dsp:nvSpPr>
        <dsp:cNvPr id="0" name=""/>
        <dsp:cNvSpPr/>
      </dsp:nvSpPr>
      <dsp:spPr>
        <a:xfrm rot="12977022">
          <a:off x="3067383" y="1821081"/>
          <a:ext cx="296669" cy="5309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3147755" y="1953612"/>
        <a:ext cx="207668" cy="318587"/>
      </dsp:txXfrm>
    </dsp:sp>
    <dsp:sp modelId="{0DAEEF23-DD9B-4DA9-B4E9-8251403EA68F}">
      <dsp:nvSpPr>
        <dsp:cNvPr id="0" name=""/>
        <dsp:cNvSpPr/>
      </dsp:nvSpPr>
      <dsp:spPr>
        <a:xfrm>
          <a:off x="1714078" y="797323"/>
          <a:ext cx="1405532" cy="1405532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900" b="1" i="1" kern="1200">
              <a:latin typeface="Arial"/>
              <a:ea typeface="Arial"/>
              <a:cs typeface="Arial"/>
              <a:sym typeface="Arial"/>
            </a:rPr>
            <a:t>Delete the route</a:t>
          </a:r>
          <a:endParaRPr lang="en-US" sz="1900" kern="1200" dirty="0"/>
        </a:p>
      </dsp:txBody>
      <dsp:txXfrm>
        <a:off x="1919913" y="1003158"/>
        <a:ext cx="993862" cy="993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9/27/2021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54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10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25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55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4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9/27/2021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84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76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9/27/2021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8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589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37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9/27/2021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33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88" r:id="rId8"/>
    <p:sldLayoutId id="2147483689" r:id="rId9"/>
    <p:sldLayoutId id="2147483690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1190-bus-png-pictur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gendainmobiliariatv.blogspot.com/2013/11/condominios-como-funciona.html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gendainmobiliariatv.blogspot.com/2013/11/condominios-como-funciona.html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30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gendainmobiliariatv.blogspot.com/2013/11/condominios-como-funciona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1190-bus-png-pictur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1190-bus-png-pictur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hyperlink" Target="https://freepngimg.com/png/11190-bus-png-picture" TargetMode="External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" TargetMode="External"/><Relationship Id="rId2" Type="http://schemas.openxmlformats.org/officeDocument/2006/relationships/hyperlink" Target="https://stackoverflow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eksforgeeks.org/java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freepngimg.com/png/11190-bus-png-picture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freepngimg.com/png/11190-bus-png-picture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freepngimg.com/png/11190-bus-png-picture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https://freepngimg.com/png/11190-bus-png-pictur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1190-bus-png-pictur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1E4E18B-2FCC-4EC1-A387-0F3039404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012" y="228600"/>
            <a:ext cx="1895848" cy="13389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3C4B50B-2E61-4507-9A3F-075C8B1F3AAA}"/>
              </a:ext>
            </a:extLst>
          </p:cNvPr>
          <p:cNvSpPr txBox="1"/>
          <p:nvPr/>
        </p:nvSpPr>
        <p:spPr>
          <a:xfrm>
            <a:off x="0" y="0"/>
            <a:ext cx="12191999" cy="776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9525" marR="1303655" indent="-5715" algn="ctr">
              <a:lnSpc>
                <a:spcPct val="115000"/>
              </a:lnSpc>
              <a:spcBef>
                <a:spcPts val="5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CDAC ACTS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79525" marR="1303655" indent="-5715" algn="ctr">
              <a:lnSpc>
                <a:spcPct val="115000"/>
              </a:lnSpc>
              <a:spcBef>
                <a:spcPts val="5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Knowledge Park, Bengaluru</a:t>
            </a:r>
          </a:p>
          <a:p>
            <a:pPr marL="1279525" marR="1303655" indent="-5715" algn="ctr">
              <a:lnSpc>
                <a:spcPct val="115000"/>
              </a:lnSpc>
              <a:spcBef>
                <a:spcPts val="5"/>
              </a:spcBef>
              <a:spcAft>
                <a:spcPts val="0"/>
              </a:spcAft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79525" marR="1303655" indent="-5715" algn="ctr">
              <a:lnSpc>
                <a:spcPct val="115000"/>
              </a:lnSpc>
              <a:spcBef>
                <a:spcPts val="5"/>
              </a:spcBef>
              <a:spcAft>
                <a:spcPts val="0"/>
              </a:spcAft>
            </a:pPr>
            <a:r>
              <a:rPr lang="en-US" sz="2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Presentation on</a:t>
            </a:r>
          </a:p>
          <a:p>
            <a:pPr marL="1279525" marR="1303655" indent="-5715" algn="ctr">
              <a:lnSpc>
                <a:spcPct val="115000"/>
              </a:lnSpc>
              <a:spcBef>
                <a:spcPts val="5"/>
              </a:spcBef>
              <a:spcAft>
                <a:spcPts val="0"/>
              </a:spcAft>
            </a:pPr>
            <a:endParaRPr lang="en-US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“Bus Ticket Reservation System”</a:t>
            </a:r>
          </a:p>
          <a:p>
            <a:pPr algn="ctr"/>
            <a:endParaRPr lang="en" sz="2800" dirty="0">
              <a:latin typeface="+mj-lt"/>
            </a:endParaRPr>
          </a:p>
          <a:p>
            <a:pPr algn="ctr"/>
            <a:r>
              <a:rPr lang="en" sz="2800" b="1" dirty="0">
                <a:latin typeface="+mj-lt"/>
              </a:rPr>
              <a:t>E-DAC May 2021</a:t>
            </a:r>
          </a:p>
          <a:p>
            <a:pPr algn="ctr"/>
            <a:endParaRPr lang="en-US" b="1" dirty="0">
              <a:latin typeface="+mj-lt"/>
            </a:endParaRPr>
          </a:p>
          <a:p>
            <a:pPr algn="ctr"/>
            <a:r>
              <a:rPr lang="en-US" sz="2000" b="1" dirty="0">
                <a:latin typeface="+mj-lt"/>
              </a:rPr>
              <a:t>Created By: Group No</a:t>
            </a:r>
            <a:r>
              <a:rPr lang="en-US" sz="2000" b="1">
                <a:latin typeface="+mj-lt"/>
              </a:rPr>
              <a:t>:21</a:t>
            </a:r>
          </a:p>
          <a:p>
            <a:pPr algn="ctr"/>
            <a:endParaRPr lang="en-US" sz="2000" b="1">
              <a:latin typeface="+mj-lt"/>
            </a:endParaRPr>
          </a:p>
          <a:p>
            <a:pPr algn="ctr"/>
            <a:r>
              <a:rPr lang="en-US" dirty="0" err="1">
                <a:latin typeface="+mj-lt"/>
              </a:rPr>
              <a:t>Tejaswini</a:t>
            </a:r>
            <a:r>
              <a:rPr lang="en-US" dirty="0">
                <a:latin typeface="+mj-lt"/>
              </a:rPr>
              <a:t> Alone (210550181009)</a:t>
            </a:r>
          </a:p>
          <a:p>
            <a:pPr algn="ctr"/>
            <a:r>
              <a:rPr lang="en-US" dirty="0">
                <a:latin typeface="+mj-lt"/>
              </a:rPr>
              <a:t>Bulbul Varshney(210550181034)</a:t>
            </a:r>
          </a:p>
          <a:p>
            <a:pPr algn="ctr"/>
            <a:r>
              <a:rPr lang="en-US" dirty="0">
                <a:latin typeface="+mj-lt"/>
              </a:rPr>
              <a:t>MD Ali Ahmad(210550181066) </a:t>
            </a:r>
          </a:p>
          <a:p>
            <a:pPr algn="ctr"/>
            <a:r>
              <a:rPr lang="en-US" dirty="0">
                <a:latin typeface="+mj-lt"/>
              </a:rPr>
              <a:t>Ashish Chaudhary(210550181027)</a:t>
            </a:r>
          </a:p>
          <a:p>
            <a:pPr algn="ctr"/>
            <a:r>
              <a:rPr lang="en-US" dirty="0">
                <a:latin typeface="+mj-lt"/>
              </a:rPr>
              <a:t>Vikas Patel(210550181122)</a:t>
            </a:r>
          </a:p>
          <a:p>
            <a:pPr lv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         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Uma Prasad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                                                                                                                     Mr. 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Kalai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Selvan K</a:t>
            </a:r>
          </a:p>
          <a:p>
            <a:pPr lv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Center Coordinator                                                                                                                   Project Guide                 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endParaRPr lang="en-US" dirty="0">
              <a:latin typeface="+mj-lt"/>
            </a:endParaRPr>
          </a:p>
          <a:p>
            <a:pPr algn="ctr"/>
            <a:endParaRPr lang="en-IN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6" name="Google Shape;128;p13">
            <a:extLst>
              <a:ext uri="{FF2B5EF4-FFF2-40B4-BE49-F238E27FC236}">
                <a16:creationId xmlns:a16="http://schemas.microsoft.com/office/drawing/2014/main" id="{9F8B9F0A-B37F-4D31-A190-A970999EC4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5908" t="4947"/>
          <a:stretch/>
        </p:blipFill>
        <p:spPr>
          <a:xfrm>
            <a:off x="68680" y="228600"/>
            <a:ext cx="2752799" cy="13389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69882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5F4E54-46D6-4EA0-8323-557D42029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7" r="3809" b="151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2DA82F-4F9E-4305-8E9F-165523EE7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7" r="3809" b="151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7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5F4E54-46D6-4EA0-8323-557D42029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7" r="3809" b="15115"/>
          <a:stretch/>
        </p:blipFill>
        <p:spPr>
          <a:xfrm>
            <a:off x="-5338916" y="-2236224"/>
            <a:ext cx="17530916" cy="9861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2DA82F-4F9E-4305-8E9F-165523EE7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4" t="29616" r="31539" b="42133"/>
          <a:stretch/>
        </p:blipFill>
        <p:spPr>
          <a:xfrm>
            <a:off x="0" y="353960"/>
            <a:ext cx="7138219" cy="3716595"/>
          </a:xfrm>
          <a:prstGeom prst="round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012CA8-83C2-4A8F-82D6-A064275F4758}"/>
              </a:ext>
            </a:extLst>
          </p:cNvPr>
          <p:cNvSpPr/>
          <p:nvPr/>
        </p:nvSpPr>
        <p:spPr>
          <a:xfrm>
            <a:off x="3793136" y="3262412"/>
            <a:ext cx="6690165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Now on clicking on search</a:t>
            </a:r>
          </a:p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can check the </a:t>
            </a:r>
          </a:p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buses and there timing</a:t>
            </a:r>
            <a:endParaRPr 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983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31CE6A-EBC4-44A9-B1A6-03B29675C8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9012" b="273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E1A822-67D7-4487-A73E-5DADB0016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12" b="273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3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31CE6A-EBC4-44A9-B1A6-03B29675C8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9012" b="27301"/>
          <a:stretch/>
        </p:blipFill>
        <p:spPr>
          <a:xfrm>
            <a:off x="-825910" y="-464574"/>
            <a:ext cx="13017910" cy="7322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E1A822-67D7-4487-A73E-5DADB0016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12" b="73864"/>
          <a:stretch/>
        </p:blipFill>
        <p:spPr>
          <a:xfrm>
            <a:off x="-825910" y="-464574"/>
            <a:ext cx="13017910" cy="1968909"/>
          </a:xfrm>
          <a:prstGeom prst="round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95D5DD-5CC1-49DA-8032-6691436883B2}"/>
              </a:ext>
            </a:extLst>
          </p:cNvPr>
          <p:cNvSpPr/>
          <p:nvPr/>
        </p:nvSpPr>
        <p:spPr>
          <a:xfrm>
            <a:off x="2417958" y="1748135"/>
            <a:ext cx="6801572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Here you can check which bus is available ,its capacity, time, price and then book ticket</a:t>
            </a:r>
            <a:endParaRPr 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7079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31CE6A-EBC4-44A9-B1A6-03B29675C8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9012" b="273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E1A822-67D7-4487-A73E-5DADB0016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12" b="273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3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31CE6A-EBC4-44A9-B1A6-03B29675C8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9012" b="27301"/>
          <a:stretch/>
        </p:blipFill>
        <p:spPr>
          <a:xfrm>
            <a:off x="-825910" y="-464574"/>
            <a:ext cx="13017910" cy="7322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E1A822-67D7-4487-A73E-5DADB0016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12" b="73864"/>
          <a:stretch/>
        </p:blipFill>
        <p:spPr>
          <a:xfrm>
            <a:off x="-825910" y="-464574"/>
            <a:ext cx="13017910" cy="1968909"/>
          </a:xfrm>
          <a:prstGeom prst="round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95D5DD-5CC1-49DA-8032-6691436883B2}"/>
              </a:ext>
            </a:extLst>
          </p:cNvPr>
          <p:cNvSpPr/>
          <p:nvPr/>
        </p:nvSpPr>
        <p:spPr>
          <a:xfrm>
            <a:off x="2417958" y="1748135"/>
            <a:ext cx="6801572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Here you can check which bus is available ,its capacity, time, price and then book ticket</a:t>
            </a:r>
            <a:endParaRPr 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3794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08509-20D7-4601-AF83-780B7096EE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13" r="2500" b="72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691AC4-C28E-4939-BA5A-955F963AF1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3" r="2500" b="72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40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08509-20D7-4601-AF83-780B7096EE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13" r="2500" b="7202"/>
          <a:stretch/>
        </p:blipFill>
        <p:spPr>
          <a:xfrm>
            <a:off x="-285530" y="0"/>
            <a:ext cx="1930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691AC4-C28E-4939-BA5A-955F963AF1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5" t="8313" r="60169" b="7202"/>
          <a:stretch/>
        </p:blipFill>
        <p:spPr>
          <a:xfrm>
            <a:off x="2558830" y="0"/>
            <a:ext cx="5099353" cy="6858000"/>
          </a:xfrm>
          <a:prstGeom prst="round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BA4092-288F-4322-8A7C-98A78E47BC99}"/>
              </a:ext>
            </a:extLst>
          </p:cNvPr>
          <p:cNvSpPr/>
          <p:nvPr/>
        </p:nvSpPr>
        <p:spPr>
          <a:xfrm>
            <a:off x="7652053" y="3075057"/>
            <a:ext cx="52762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is Register Page</a:t>
            </a:r>
          </a:p>
        </p:txBody>
      </p:sp>
    </p:spTree>
    <p:extLst>
      <p:ext uri="{BB962C8B-B14F-4D97-AF65-F5344CB8AC3E}">
        <p14:creationId xmlns:p14="http://schemas.microsoft.com/office/powerpoint/2010/main" val="4262376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E29E02-8B84-420C-99DF-EC6F8C526E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6" r="3750" b="238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0B6365-434D-420B-8767-0973759AF6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6" r="3750" b="238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58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E29E02-8B84-420C-99DF-EC6F8C526E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6" r="3750" b="238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0B6365-434D-420B-8767-0973759AF6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" t="24080" r="58793" b="33041"/>
          <a:stretch/>
        </p:blipFill>
        <p:spPr>
          <a:xfrm>
            <a:off x="495300" y="800100"/>
            <a:ext cx="4724400" cy="49911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3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1285B7-57F8-4980-8A6B-18A4617C8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4073" y="133937"/>
            <a:ext cx="2216727" cy="1307868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D3D0BAB-3574-4B2A-9604-95A167228B93}"/>
              </a:ext>
            </a:extLst>
          </p:cNvPr>
          <p:cNvSpPr txBox="1">
            <a:spLocks/>
          </p:cNvSpPr>
          <p:nvPr/>
        </p:nvSpPr>
        <p:spPr>
          <a:xfrm>
            <a:off x="22002" y="285595"/>
            <a:ext cx="12166949" cy="10045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atin typeface="Modern Love" panose="04090805081005020601" pitchFamily="82" charset="0"/>
              </a:rPr>
              <a:t>CONTENT</a:t>
            </a:r>
          </a:p>
        </p:txBody>
      </p:sp>
      <p:sp>
        <p:nvSpPr>
          <p:cNvPr id="26" name="Block Arc 25">
            <a:extLst>
              <a:ext uri="{FF2B5EF4-FFF2-40B4-BE49-F238E27FC236}">
                <a16:creationId xmlns:a16="http://schemas.microsoft.com/office/drawing/2014/main" id="{F6E2CD9C-F39D-4058-8E1C-A6C908E4C1BB}"/>
              </a:ext>
            </a:extLst>
          </p:cNvPr>
          <p:cNvSpPr/>
          <p:nvPr/>
        </p:nvSpPr>
        <p:spPr>
          <a:xfrm>
            <a:off x="-5437783" y="463789"/>
            <a:ext cx="7293488" cy="7293488"/>
          </a:xfrm>
          <a:prstGeom prst="blockArc">
            <a:avLst>
              <a:gd name="adj1" fmla="val 18900000"/>
              <a:gd name="adj2" fmla="val 2700000"/>
              <a:gd name="adj3" fmla="val 296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6A06B61-3B1E-43C0-BF43-C6E948D9E46A}"/>
              </a:ext>
            </a:extLst>
          </p:cNvPr>
          <p:cNvGrpSpPr/>
          <p:nvPr/>
        </p:nvGrpSpPr>
        <p:grpSpPr>
          <a:xfrm>
            <a:off x="1450883" y="4181517"/>
            <a:ext cx="3669076" cy="713096"/>
            <a:chOff x="1450883" y="4181517"/>
            <a:chExt cx="3669076" cy="713096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5A68A8B-42C5-4727-9D5D-DF3060ECC0B7}"/>
                </a:ext>
              </a:extLst>
            </p:cNvPr>
            <p:cNvSpPr/>
            <p:nvPr/>
          </p:nvSpPr>
          <p:spPr>
            <a:xfrm>
              <a:off x="1807431" y="4252826"/>
              <a:ext cx="3312528" cy="570477"/>
            </a:xfrm>
            <a:custGeom>
              <a:avLst/>
              <a:gdLst>
                <a:gd name="connsiteX0" fmla="*/ 0 w 3312528"/>
                <a:gd name="connsiteY0" fmla="*/ 0 h 570477"/>
                <a:gd name="connsiteX1" fmla="*/ 3312528 w 3312528"/>
                <a:gd name="connsiteY1" fmla="*/ 0 h 570477"/>
                <a:gd name="connsiteX2" fmla="*/ 3312528 w 3312528"/>
                <a:gd name="connsiteY2" fmla="*/ 570477 h 570477"/>
                <a:gd name="connsiteX3" fmla="*/ 0 w 3312528"/>
                <a:gd name="connsiteY3" fmla="*/ 570477 h 570477"/>
                <a:gd name="connsiteX4" fmla="*/ 0 w 3312528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2528" h="570477">
                  <a:moveTo>
                    <a:pt x="0" y="0"/>
                  </a:moveTo>
                  <a:lnTo>
                    <a:pt x="3312528" y="0"/>
                  </a:lnTo>
                  <a:lnTo>
                    <a:pt x="3312528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68580" rIns="68580" bIns="68580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700" kern="1200">
                  <a:latin typeface="Roboto Medium"/>
                  <a:ea typeface="Roboto Medium"/>
                  <a:cs typeface="Roboto Medium"/>
                  <a:sym typeface="Roboto Medium"/>
                </a:rPr>
                <a:t>Activity Diagram</a:t>
              </a:r>
              <a:endParaRPr lang="en-IN" sz="2700" kern="12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B56D9CC-7F37-41AB-B628-358BD7D892F1}"/>
                </a:ext>
              </a:extLst>
            </p:cNvPr>
            <p:cNvSpPr/>
            <p:nvPr/>
          </p:nvSpPr>
          <p:spPr>
            <a:xfrm>
              <a:off x="1450883" y="4181517"/>
              <a:ext cx="713096" cy="713096"/>
            </a:xfrm>
            <a:prstGeom prst="ellipse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46" name="Block Arc 45">
            <a:extLst>
              <a:ext uri="{FF2B5EF4-FFF2-40B4-BE49-F238E27FC236}">
                <a16:creationId xmlns:a16="http://schemas.microsoft.com/office/drawing/2014/main" id="{0444C35D-F583-460A-AE15-88AEC5D5A3E9}"/>
              </a:ext>
            </a:extLst>
          </p:cNvPr>
          <p:cNvSpPr/>
          <p:nvPr/>
        </p:nvSpPr>
        <p:spPr>
          <a:xfrm>
            <a:off x="884989" y="352737"/>
            <a:ext cx="7293488" cy="7293488"/>
          </a:xfrm>
          <a:prstGeom prst="blockArc">
            <a:avLst>
              <a:gd name="adj1" fmla="val 18900000"/>
              <a:gd name="adj2" fmla="val 2700000"/>
              <a:gd name="adj3" fmla="val 296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CA36113-E8EA-471B-AC6B-EC085AB6761B}"/>
              </a:ext>
            </a:extLst>
          </p:cNvPr>
          <p:cNvGrpSpPr/>
          <p:nvPr/>
        </p:nvGrpSpPr>
        <p:grpSpPr>
          <a:xfrm>
            <a:off x="7559076" y="2359791"/>
            <a:ext cx="3883656" cy="713096"/>
            <a:chOff x="7559076" y="2359791"/>
            <a:chExt cx="3883656" cy="713096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032E3F4-DBEE-42B9-B612-EBDFFD70945F}"/>
                </a:ext>
              </a:extLst>
            </p:cNvPr>
            <p:cNvSpPr/>
            <p:nvPr/>
          </p:nvSpPr>
          <p:spPr>
            <a:xfrm>
              <a:off x="7915624" y="2431101"/>
              <a:ext cx="3527108" cy="570477"/>
            </a:xfrm>
            <a:custGeom>
              <a:avLst/>
              <a:gdLst>
                <a:gd name="connsiteX0" fmla="*/ 0 w 3527108"/>
                <a:gd name="connsiteY0" fmla="*/ 0 h 570477"/>
                <a:gd name="connsiteX1" fmla="*/ 3527108 w 3527108"/>
                <a:gd name="connsiteY1" fmla="*/ 0 h 570477"/>
                <a:gd name="connsiteX2" fmla="*/ 3527108 w 3527108"/>
                <a:gd name="connsiteY2" fmla="*/ 570477 h 570477"/>
                <a:gd name="connsiteX3" fmla="*/ 0 w 3527108"/>
                <a:gd name="connsiteY3" fmla="*/ 570477 h 570477"/>
                <a:gd name="connsiteX4" fmla="*/ 0 w 3527108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7108" h="570477">
                  <a:moveTo>
                    <a:pt x="0" y="0"/>
                  </a:moveTo>
                  <a:lnTo>
                    <a:pt x="3527108" y="0"/>
                  </a:lnTo>
                  <a:lnTo>
                    <a:pt x="3527108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63500" rIns="63500" bIns="6350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" sz="2500" kern="12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ER Diagram</a:t>
              </a:r>
              <a:endParaRPr lang="en-IN" sz="2500" kern="120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FF773DA-1190-485A-BC41-AD9E505EC757}"/>
                </a:ext>
              </a:extLst>
            </p:cNvPr>
            <p:cNvSpPr/>
            <p:nvPr/>
          </p:nvSpPr>
          <p:spPr>
            <a:xfrm>
              <a:off x="7559076" y="2359791"/>
              <a:ext cx="713096" cy="713096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39" name="intro">
            <a:extLst>
              <a:ext uri="{FF2B5EF4-FFF2-40B4-BE49-F238E27FC236}">
                <a16:creationId xmlns:a16="http://schemas.microsoft.com/office/drawing/2014/main" id="{7DDE090B-1DEB-430A-9BC4-D6EAB14EA5E5}"/>
              </a:ext>
            </a:extLst>
          </p:cNvPr>
          <p:cNvGrpSpPr/>
          <p:nvPr/>
        </p:nvGrpSpPr>
        <p:grpSpPr>
          <a:xfrm>
            <a:off x="767047" y="1615236"/>
            <a:ext cx="4352913" cy="714688"/>
            <a:chOff x="767047" y="1615236"/>
            <a:chExt cx="4352913" cy="714688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D89E7A-F327-4673-B9A4-709B97D66D80}"/>
                </a:ext>
              </a:extLst>
            </p:cNvPr>
            <p:cNvSpPr/>
            <p:nvPr/>
          </p:nvSpPr>
          <p:spPr>
            <a:xfrm>
              <a:off x="1123596" y="1686546"/>
              <a:ext cx="3996364" cy="570477"/>
            </a:xfrm>
            <a:custGeom>
              <a:avLst/>
              <a:gdLst>
                <a:gd name="connsiteX0" fmla="*/ 0 w 3996364"/>
                <a:gd name="connsiteY0" fmla="*/ 0 h 570477"/>
                <a:gd name="connsiteX1" fmla="*/ 3996364 w 3996364"/>
                <a:gd name="connsiteY1" fmla="*/ 0 h 570477"/>
                <a:gd name="connsiteX2" fmla="*/ 3996364 w 3996364"/>
                <a:gd name="connsiteY2" fmla="*/ 570477 h 570477"/>
                <a:gd name="connsiteX3" fmla="*/ 0 w 3996364"/>
                <a:gd name="connsiteY3" fmla="*/ 570477 h 570477"/>
                <a:gd name="connsiteX4" fmla="*/ 0 w 3996364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6364" h="570477">
                  <a:moveTo>
                    <a:pt x="0" y="0"/>
                  </a:moveTo>
                  <a:lnTo>
                    <a:pt x="3996364" y="0"/>
                  </a:lnTo>
                  <a:lnTo>
                    <a:pt x="3996364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68580" rIns="68580" bIns="68580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700" kern="1200" dirty="0">
                  <a:solidFill>
                    <a:prstClr val="white"/>
                  </a:solidFill>
                  <a:latin typeface="Roboto Medium"/>
                  <a:ea typeface="Roboto Medium"/>
                  <a:cs typeface="Roboto Medium"/>
                </a:rPr>
                <a:t>Introduction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3DF8F40-0D92-44F4-9FED-99319F245A48}"/>
                </a:ext>
              </a:extLst>
            </p:cNvPr>
            <p:cNvSpPr/>
            <p:nvPr/>
          </p:nvSpPr>
          <p:spPr>
            <a:xfrm>
              <a:off x="767047" y="1615236"/>
              <a:ext cx="713096" cy="713096"/>
            </a:xfrm>
            <a:prstGeom prst="ellipse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986046-F2B8-4D84-8568-458E8CDAD753}"/>
                </a:ext>
              </a:extLst>
            </p:cNvPr>
            <p:cNvSpPr/>
            <p:nvPr/>
          </p:nvSpPr>
          <p:spPr>
            <a:xfrm>
              <a:off x="807387" y="1622038"/>
              <a:ext cx="58614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E0738DE-941D-45F5-927F-67EA049BAFC5}"/>
              </a:ext>
            </a:extLst>
          </p:cNvPr>
          <p:cNvGrpSpPr/>
          <p:nvPr/>
        </p:nvGrpSpPr>
        <p:grpSpPr>
          <a:xfrm>
            <a:off x="1236304" y="2470843"/>
            <a:ext cx="3883656" cy="713096"/>
            <a:chOff x="1236304" y="2470843"/>
            <a:chExt cx="3883656" cy="71309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93A7330-D427-4FDE-AE86-58372F364B21}"/>
                </a:ext>
              </a:extLst>
            </p:cNvPr>
            <p:cNvSpPr/>
            <p:nvPr/>
          </p:nvSpPr>
          <p:spPr>
            <a:xfrm>
              <a:off x="1592852" y="2542153"/>
              <a:ext cx="3527108" cy="570477"/>
            </a:xfrm>
            <a:custGeom>
              <a:avLst/>
              <a:gdLst>
                <a:gd name="connsiteX0" fmla="*/ 0 w 3527108"/>
                <a:gd name="connsiteY0" fmla="*/ 0 h 570477"/>
                <a:gd name="connsiteX1" fmla="*/ 3527108 w 3527108"/>
                <a:gd name="connsiteY1" fmla="*/ 0 h 570477"/>
                <a:gd name="connsiteX2" fmla="*/ 3527108 w 3527108"/>
                <a:gd name="connsiteY2" fmla="*/ 570477 h 570477"/>
                <a:gd name="connsiteX3" fmla="*/ 0 w 3527108"/>
                <a:gd name="connsiteY3" fmla="*/ 570477 h 570477"/>
                <a:gd name="connsiteX4" fmla="*/ 0 w 3527108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7108" h="570477">
                  <a:moveTo>
                    <a:pt x="0" y="0"/>
                  </a:moveTo>
                  <a:lnTo>
                    <a:pt x="3527108" y="0"/>
                  </a:lnTo>
                  <a:lnTo>
                    <a:pt x="3527108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68580" rIns="68580" bIns="68580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" sz="2700" kern="1200" dirty="0">
                  <a:latin typeface="Roboto Medium"/>
                  <a:ea typeface="Roboto Medium"/>
                  <a:cs typeface="Roboto Medium"/>
                  <a:sym typeface="Roboto Medium"/>
                </a:rPr>
                <a:t>Scope</a:t>
              </a:r>
              <a:endParaRPr lang="en-IN" sz="2700" kern="12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30F1C17-22E2-480D-BB8D-3F1CA59F5F5A}"/>
                </a:ext>
              </a:extLst>
            </p:cNvPr>
            <p:cNvSpPr/>
            <p:nvPr/>
          </p:nvSpPr>
          <p:spPr>
            <a:xfrm>
              <a:off x="1236304" y="2470843"/>
              <a:ext cx="713096" cy="713096"/>
            </a:xfrm>
            <a:prstGeom prst="ellipse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77A373-70EE-4B32-8EEB-326A3C15FEB9}"/>
                </a:ext>
              </a:extLst>
            </p:cNvPr>
            <p:cNvSpPr/>
            <p:nvPr/>
          </p:nvSpPr>
          <p:spPr>
            <a:xfrm>
              <a:off x="1277287" y="2473289"/>
              <a:ext cx="58614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E772110-CD70-4FAC-84F0-43CD2F5DDABA}"/>
              </a:ext>
            </a:extLst>
          </p:cNvPr>
          <p:cNvGrpSpPr/>
          <p:nvPr/>
        </p:nvGrpSpPr>
        <p:grpSpPr>
          <a:xfrm>
            <a:off x="1450883" y="3322883"/>
            <a:ext cx="3669076" cy="716664"/>
            <a:chOff x="1450883" y="3322883"/>
            <a:chExt cx="3669076" cy="716664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7BB45C1-6CD0-4866-9EA0-0D4B2FC5DF52}"/>
                </a:ext>
              </a:extLst>
            </p:cNvPr>
            <p:cNvSpPr/>
            <p:nvPr/>
          </p:nvSpPr>
          <p:spPr>
            <a:xfrm>
              <a:off x="1807431" y="3397761"/>
              <a:ext cx="3312528" cy="570477"/>
            </a:xfrm>
            <a:custGeom>
              <a:avLst/>
              <a:gdLst>
                <a:gd name="connsiteX0" fmla="*/ 0 w 3312528"/>
                <a:gd name="connsiteY0" fmla="*/ 0 h 570477"/>
                <a:gd name="connsiteX1" fmla="*/ 3312528 w 3312528"/>
                <a:gd name="connsiteY1" fmla="*/ 0 h 570477"/>
                <a:gd name="connsiteX2" fmla="*/ 3312528 w 3312528"/>
                <a:gd name="connsiteY2" fmla="*/ 570477 h 570477"/>
                <a:gd name="connsiteX3" fmla="*/ 0 w 3312528"/>
                <a:gd name="connsiteY3" fmla="*/ 570477 h 570477"/>
                <a:gd name="connsiteX4" fmla="*/ 0 w 3312528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2528" h="570477">
                  <a:moveTo>
                    <a:pt x="0" y="0"/>
                  </a:moveTo>
                  <a:lnTo>
                    <a:pt x="3312528" y="0"/>
                  </a:lnTo>
                  <a:lnTo>
                    <a:pt x="3312528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68580" rIns="68580" bIns="68580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700" kern="1200">
                  <a:latin typeface="Roboto Medium"/>
                  <a:ea typeface="Roboto Medium"/>
                  <a:cs typeface="Roboto Medium"/>
                  <a:sym typeface="Roboto Medium"/>
                </a:rPr>
                <a:t>Aim and Objective</a:t>
              </a:r>
              <a:endParaRPr lang="en-IN" sz="2700" kern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1E78D73-7B88-4B3D-B738-B96B6C14FE82}"/>
                </a:ext>
              </a:extLst>
            </p:cNvPr>
            <p:cNvSpPr/>
            <p:nvPr/>
          </p:nvSpPr>
          <p:spPr>
            <a:xfrm>
              <a:off x="1450883" y="3326451"/>
              <a:ext cx="713096" cy="713096"/>
            </a:xfrm>
            <a:prstGeom prst="ellipse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533DF5-1B23-4106-B2FE-17A7B0E8B584}"/>
                </a:ext>
              </a:extLst>
            </p:cNvPr>
            <p:cNvSpPr/>
            <p:nvPr/>
          </p:nvSpPr>
          <p:spPr>
            <a:xfrm>
              <a:off x="1512237" y="3322883"/>
              <a:ext cx="58614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45E68CB-F7C0-4BA7-B96A-AF081B7C145F}"/>
              </a:ext>
            </a:extLst>
          </p:cNvPr>
          <p:cNvSpPr/>
          <p:nvPr/>
        </p:nvSpPr>
        <p:spPr>
          <a:xfrm>
            <a:off x="1501197" y="4172477"/>
            <a:ext cx="58614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ADC24A9-5B2D-43CD-B3EF-826317E4B189}"/>
              </a:ext>
            </a:extLst>
          </p:cNvPr>
          <p:cNvGrpSpPr/>
          <p:nvPr/>
        </p:nvGrpSpPr>
        <p:grpSpPr>
          <a:xfrm>
            <a:off x="1236304" y="5014942"/>
            <a:ext cx="3883656" cy="735278"/>
            <a:chOff x="1236304" y="5014942"/>
            <a:chExt cx="3883656" cy="735278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ACDB60E-CF6F-4F46-A58F-C8EAC0E2E966}"/>
                </a:ext>
              </a:extLst>
            </p:cNvPr>
            <p:cNvSpPr/>
            <p:nvPr/>
          </p:nvSpPr>
          <p:spPr>
            <a:xfrm>
              <a:off x="1592852" y="5108434"/>
              <a:ext cx="3527108" cy="570477"/>
            </a:xfrm>
            <a:custGeom>
              <a:avLst/>
              <a:gdLst>
                <a:gd name="connsiteX0" fmla="*/ 0 w 3527108"/>
                <a:gd name="connsiteY0" fmla="*/ 0 h 570477"/>
                <a:gd name="connsiteX1" fmla="*/ 3527108 w 3527108"/>
                <a:gd name="connsiteY1" fmla="*/ 0 h 570477"/>
                <a:gd name="connsiteX2" fmla="*/ 3527108 w 3527108"/>
                <a:gd name="connsiteY2" fmla="*/ 570477 h 570477"/>
                <a:gd name="connsiteX3" fmla="*/ 0 w 3527108"/>
                <a:gd name="connsiteY3" fmla="*/ 570477 h 570477"/>
                <a:gd name="connsiteX4" fmla="*/ 0 w 3527108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7108" h="570477">
                  <a:moveTo>
                    <a:pt x="0" y="0"/>
                  </a:moveTo>
                  <a:lnTo>
                    <a:pt x="3527108" y="0"/>
                  </a:lnTo>
                  <a:lnTo>
                    <a:pt x="3527108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68580" rIns="68580" bIns="68580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" sz="2700" kern="1200">
                  <a:latin typeface="Roboto Medium"/>
                  <a:ea typeface="Roboto Medium"/>
                  <a:cs typeface="Roboto Medium"/>
                  <a:sym typeface="Roboto Medium"/>
                </a:rPr>
                <a:t>Features</a:t>
              </a:r>
              <a:endParaRPr lang="en-IN" sz="2700" kern="12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36CB56F-2CE5-4B9D-AF11-75C1B93DB18D}"/>
                </a:ext>
              </a:extLst>
            </p:cNvPr>
            <p:cNvSpPr/>
            <p:nvPr/>
          </p:nvSpPr>
          <p:spPr>
            <a:xfrm>
              <a:off x="1236304" y="5037124"/>
              <a:ext cx="713096" cy="713096"/>
            </a:xfrm>
            <a:prstGeom prst="ellipse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87E727-C25B-4A9A-91EB-767331DA48FC}"/>
                </a:ext>
              </a:extLst>
            </p:cNvPr>
            <p:cNvSpPr/>
            <p:nvPr/>
          </p:nvSpPr>
          <p:spPr>
            <a:xfrm>
              <a:off x="1277287" y="5014942"/>
              <a:ext cx="58614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9DF74EE-1586-40F1-B69B-9472EA01EE21}"/>
              </a:ext>
            </a:extLst>
          </p:cNvPr>
          <p:cNvGrpSpPr/>
          <p:nvPr/>
        </p:nvGrpSpPr>
        <p:grpSpPr>
          <a:xfrm>
            <a:off x="767047" y="5889919"/>
            <a:ext cx="4352913" cy="715909"/>
            <a:chOff x="767047" y="5889919"/>
            <a:chExt cx="4352913" cy="715909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A116D68-8633-44BF-87AC-1194C3F08B69}"/>
                </a:ext>
              </a:extLst>
            </p:cNvPr>
            <p:cNvSpPr/>
            <p:nvPr/>
          </p:nvSpPr>
          <p:spPr>
            <a:xfrm>
              <a:off x="1123596" y="5964041"/>
              <a:ext cx="3996364" cy="570477"/>
            </a:xfrm>
            <a:custGeom>
              <a:avLst/>
              <a:gdLst>
                <a:gd name="connsiteX0" fmla="*/ 0 w 3996364"/>
                <a:gd name="connsiteY0" fmla="*/ 0 h 570477"/>
                <a:gd name="connsiteX1" fmla="*/ 3996364 w 3996364"/>
                <a:gd name="connsiteY1" fmla="*/ 0 h 570477"/>
                <a:gd name="connsiteX2" fmla="*/ 3996364 w 3996364"/>
                <a:gd name="connsiteY2" fmla="*/ 570477 h 570477"/>
                <a:gd name="connsiteX3" fmla="*/ 0 w 3996364"/>
                <a:gd name="connsiteY3" fmla="*/ 570477 h 570477"/>
                <a:gd name="connsiteX4" fmla="*/ 0 w 3996364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6364" h="570477">
                  <a:moveTo>
                    <a:pt x="0" y="0"/>
                  </a:moveTo>
                  <a:lnTo>
                    <a:pt x="3996364" y="0"/>
                  </a:lnTo>
                  <a:lnTo>
                    <a:pt x="3996364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68580" rIns="68580" bIns="68580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" sz="2700" kern="1200">
                  <a:latin typeface="Roboto Medium"/>
                  <a:ea typeface="Roboto Medium"/>
                  <a:cs typeface="Roboto Medium"/>
                  <a:sym typeface="Roboto Medium"/>
                </a:rPr>
                <a:t>ScreenShots</a:t>
              </a:r>
              <a:endParaRPr lang="en-IN" sz="2700" kern="1200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EE91727-C8A9-4904-9DD3-B39F5C57F5B1}"/>
                </a:ext>
              </a:extLst>
            </p:cNvPr>
            <p:cNvSpPr/>
            <p:nvPr/>
          </p:nvSpPr>
          <p:spPr>
            <a:xfrm>
              <a:off x="767047" y="5892732"/>
              <a:ext cx="713096" cy="713096"/>
            </a:xfrm>
            <a:prstGeom prst="ellipse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94AE018-E802-428E-A30C-70AE7F512297}"/>
                </a:ext>
              </a:extLst>
            </p:cNvPr>
            <p:cNvSpPr/>
            <p:nvPr/>
          </p:nvSpPr>
          <p:spPr>
            <a:xfrm>
              <a:off x="807386" y="5889919"/>
              <a:ext cx="58614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746D834-888E-4E22-A2BA-036CD1A8C834}"/>
              </a:ext>
            </a:extLst>
          </p:cNvPr>
          <p:cNvGrpSpPr/>
          <p:nvPr/>
        </p:nvGrpSpPr>
        <p:grpSpPr>
          <a:xfrm>
            <a:off x="7089819" y="1504184"/>
            <a:ext cx="4352913" cy="713096"/>
            <a:chOff x="7089819" y="1504184"/>
            <a:chExt cx="4352913" cy="713096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308CF81-C737-4A3E-B1A3-3EE8C6F074D1}"/>
                </a:ext>
              </a:extLst>
            </p:cNvPr>
            <p:cNvSpPr/>
            <p:nvPr/>
          </p:nvSpPr>
          <p:spPr>
            <a:xfrm>
              <a:off x="7446368" y="1575494"/>
              <a:ext cx="3996364" cy="570477"/>
            </a:xfrm>
            <a:custGeom>
              <a:avLst/>
              <a:gdLst>
                <a:gd name="connsiteX0" fmla="*/ 0 w 3996364"/>
                <a:gd name="connsiteY0" fmla="*/ 0 h 570477"/>
                <a:gd name="connsiteX1" fmla="*/ 3996364 w 3996364"/>
                <a:gd name="connsiteY1" fmla="*/ 0 h 570477"/>
                <a:gd name="connsiteX2" fmla="*/ 3996364 w 3996364"/>
                <a:gd name="connsiteY2" fmla="*/ 570477 h 570477"/>
                <a:gd name="connsiteX3" fmla="*/ 0 w 3996364"/>
                <a:gd name="connsiteY3" fmla="*/ 570477 h 570477"/>
                <a:gd name="connsiteX4" fmla="*/ 0 w 3996364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6364" h="570477">
                  <a:moveTo>
                    <a:pt x="0" y="0"/>
                  </a:moveTo>
                  <a:lnTo>
                    <a:pt x="3996364" y="0"/>
                  </a:lnTo>
                  <a:lnTo>
                    <a:pt x="3996364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63500" rIns="63500" bIns="6350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500" kern="12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Use Case Diagrams</a:t>
              </a:r>
              <a:endParaRPr lang="en-IN" sz="2500" kern="12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D714F2B-1073-4129-8C04-C88BD1E21A37}"/>
                </a:ext>
              </a:extLst>
            </p:cNvPr>
            <p:cNvSpPr/>
            <p:nvPr/>
          </p:nvSpPr>
          <p:spPr>
            <a:xfrm>
              <a:off x="7089819" y="1504184"/>
              <a:ext cx="713096" cy="713096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962585-BE76-4A98-A321-0E1B09DE159C}"/>
                </a:ext>
              </a:extLst>
            </p:cNvPr>
            <p:cNvSpPr/>
            <p:nvPr/>
          </p:nvSpPr>
          <p:spPr>
            <a:xfrm>
              <a:off x="7128489" y="1508722"/>
              <a:ext cx="58614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9194D71-B7D4-452F-BF5D-CD9A05950E6D}"/>
              </a:ext>
            </a:extLst>
          </p:cNvPr>
          <p:cNvSpPr/>
          <p:nvPr/>
        </p:nvSpPr>
        <p:spPr>
          <a:xfrm>
            <a:off x="7623789" y="2384693"/>
            <a:ext cx="58614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8353C77-A973-48D6-A53E-E031FA8BEB62}"/>
              </a:ext>
            </a:extLst>
          </p:cNvPr>
          <p:cNvGrpSpPr/>
          <p:nvPr/>
        </p:nvGrpSpPr>
        <p:grpSpPr>
          <a:xfrm>
            <a:off x="7773655" y="3215399"/>
            <a:ext cx="3669076" cy="713096"/>
            <a:chOff x="7773655" y="3215399"/>
            <a:chExt cx="3669076" cy="713096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4531E67-B21E-4E83-B90D-01E97A58E115}"/>
                </a:ext>
              </a:extLst>
            </p:cNvPr>
            <p:cNvSpPr/>
            <p:nvPr/>
          </p:nvSpPr>
          <p:spPr>
            <a:xfrm>
              <a:off x="8130203" y="3286709"/>
              <a:ext cx="3312528" cy="570477"/>
            </a:xfrm>
            <a:custGeom>
              <a:avLst/>
              <a:gdLst>
                <a:gd name="connsiteX0" fmla="*/ 0 w 3312528"/>
                <a:gd name="connsiteY0" fmla="*/ 0 h 570477"/>
                <a:gd name="connsiteX1" fmla="*/ 3312528 w 3312528"/>
                <a:gd name="connsiteY1" fmla="*/ 0 h 570477"/>
                <a:gd name="connsiteX2" fmla="*/ 3312528 w 3312528"/>
                <a:gd name="connsiteY2" fmla="*/ 570477 h 570477"/>
                <a:gd name="connsiteX3" fmla="*/ 0 w 3312528"/>
                <a:gd name="connsiteY3" fmla="*/ 570477 h 570477"/>
                <a:gd name="connsiteX4" fmla="*/ 0 w 3312528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2528" h="570477">
                  <a:moveTo>
                    <a:pt x="0" y="0"/>
                  </a:moveTo>
                  <a:lnTo>
                    <a:pt x="3312528" y="0"/>
                  </a:lnTo>
                  <a:lnTo>
                    <a:pt x="3312528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63500" rIns="63500" bIns="6350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500" kern="12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Benefits of System</a:t>
              </a:r>
              <a:endParaRPr lang="en-IN" sz="2500" kern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A0E5B47-A50B-495E-89C5-41FDDE536DB2}"/>
                </a:ext>
              </a:extLst>
            </p:cNvPr>
            <p:cNvSpPr/>
            <p:nvPr/>
          </p:nvSpPr>
          <p:spPr>
            <a:xfrm>
              <a:off x="7773655" y="3215399"/>
              <a:ext cx="713096" cy="713096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2A4A68-EA0D-46B5-BFAC-B75BCBCBDE8B}"/>
                </a:ext>
              </a:extLst>
            </p:cNvPr>
            <p:cNvSpPr/>
            <p:nvPr/>
          </p:nvSpPr>
          <p:spPr>
            <a:xfrm>
              <a:off x="7838101" y="3215750"/>
              <a:ext cx="58614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9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F51BF9A-374D-47AF-8B90-28B0D1FC93D3}"/>
              </a:ext>
            </a:extLst>
          </p:cNvPr>
          <p:cNvGrpSpPr/>
          <p:nvPr/>
        </p:nvGrpSpPr>
        <p:grpSpPr>
          <a:xfrm>
            <a:off x="7695589" y="4070465"/>
            <a:ext cx="3747142" cy="734552"/>
            <a:chOff x="7695589" y="4070465"/>
            <a:chExt cx="3747142" cy="73455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3997C75-A05D-4C9E-97FA-C8835C2B674A}"/>
                </a:ext>
              </a:extLst>
            </p:cNvPr>
            <p:cNvSpPr/>
            <p:nvPr/>
          </p:nvSpPr>
          <p:spPr>
            <a:xfrm>
              <a:off x="8130203" y="4141774"/>
              <a:ext cx="3312528" cy="570477"/>
            </a:xfrm>
            <a:custGeom>
              <a:avLst/>
              <a:gdLst>
                <a:gd name="connsiteX0" fmla="*/ 0 w 3312528"/>
                <a:gd name="connsiteY0" fmla="*/ 0 h 570477"/>
                <a:gd name="connsiteX1" fmla="*/ 3312528 w 3312528"/>
                <a:gd name="connsiteY1" fmla="*/ 0 h 570477"/>
                <a:gd name="connsiteX2" fmla="*/ 3312528 w 3312528"/>
                <a:gd name="connsiteY2" fmla="*/ 570477 h 570477"/>
                <a:gd name="connsiteX3" fmla="*/ 0 w 3312528"/>
                <a:gd name="connsiteY3" fmla="*/ 570477 h 570477"/>
                <a:gd name="connsiteX4" fmla="*/ 0 w 3312528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2528" h="570477">
                  <a:moveTo>
                    <a:pt x="0" y="0"/>
                  </a:moveTo>
                  <a:lnTo>
                    <a:pt x="3312528" y="0"/>
                  </a:lnTo>
                  <a:lnTo>
                    <a:pt x="3312528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63500" rIns="63500" bIns="6350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500" kern="12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Activity Diagram</a:t>
              </a:r>
              <a:endParaRPr lang="en-IN" sz="2500" kern="1200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D7CD303-08C5-4A88-826E-8A3A01CAF497}"/>
                </a:ext>
              </a:extLst>
            </p:cNvPr>
            <p:cNvSpPr/>
            <p:nvPr/>
          </p:nvSpPr>
          <p:spPr>
            <a:xfrm>
              <a:off x="7773655" y="4070465"/>
              <a:ext cx="713096" cy="713096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3090124-160A-4665-AD36-EBCD10B70B65}"/>
                </a:ext>
              </a:extLst>
            </p:cNvPr>
            <p:cNvSpPr/>
            <p:nvPr/>
          </p:nvSpPr>
          <p:spPr>
            <a:xfrm>
              <a:off x="7695589" y="4097131"/>
              <a:ext cx="795950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BA977CC-5AEE-463A-A802-FD163A152D95}"/>
              </a:ext>
            </a:extLst>
          </p:cNvPr>
          <p:cNvGrpSpPr/>
          <p:nvPr/>
        </p:nvGrpSpPr>
        <p:grpSpPr>
          <a:xfrm>
            <a:off x="7492389" y="4926072"/>
            <a:ext cx="3950343" cy="713096"/>
            <a:chOff x="7492389" y="4926072"/>
            <a:chExt cx="3950343" cy="713096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76919F5-57D1-422D-B8EB-44C2503631A5}"/>
                </a:ext>
              </a:extLst>
            </p:cNvPr>
            <p:cNvSpPr/>
            <p:nvPr/>
          </p:nvSpPr>
          <p:spPr>
            <a:xfrm>
              <a:off x="7915624" y="4997382"/>
              <a:ext cx="3527108" cy="570477"/>
            </a:xfrm>
            <a:custGeom>
              <a:avLst/>
              <a:gdLst>
                <a:gd name="connsiteX0" fmla="*/ 0 w 3527108"/>
                <a:gd name="connsiteY0" fmla="*/ 0 h 570477"/>
                <a:gd name="connsiteX1" fmla="*/ 3527108 w 3527108"/>
                <a:gd name="connsiteY1" fmla="*/ 0 h 570477"/>
                <a:gd name="connsiteX2" fmla="*/ 3527108 w 3527108"/>
                <a:gd name="connsiteY2" fmla="*/ 570477 h 570477"/>
                <a:gd name="connsiteX3" fmla="*/ 0 w 3527108"/>
                <a:gd name="connsiteY3" fmla="*/ 570477 h 570477"/>
                <a:gd name="connsiteX4" fmla="*/ 0 w 3527108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7108" h="570477">
                  <a:moveTo>
                    <a:pt x="0" y="0"/>
                  </a:moveTo>
                  <a:lnTo>
                    <a:pt x="3527108" y="0"/>
                  </a:lnTo>
                  <a:lnTo>
                    <a:pt x="3527108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63500" rIns="63500" bIns="6350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500" kern="12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Future Scope</a:t>
              </a:r>
              <a:endParaRPr lang="en-IN" sz="2500" kern="1200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3489DE5-CF67-4BC5-B680-43C7F6629D0F}"/>
                </a:ext>
              </a:extLst>
            </p:cNvPr>
            <p:cNvSpPr/>
            <p:nvPr/>
          </p:nvSpPr>
          <p:spPr>
            <a:xfrm>
              <a:off x="7559076" y="4926072"/>
              <a:ext cx="713096" cy="713096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6B228E-EF93-459D-8C7D-1BF87C72EE6C}"/>
                </a:ext>
              </a:extLst>
            </p:cNvPr>
            <p:cNvSpPr/>
            <p:nvPr/>
          </p:nvSpPr>
          <p:spPr>
            <a:xfrm>
              <a:off x="7492389" y="4928188"/>
              <a:ext cx="795950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4C2E1C3-430B-4193-8D73-8C32A66A15E7}"/>
              </a:ext>
            </a:extLst>
          </p:cNvPr>
          <p:cNvGrpSpPr/>
          <p:nvPr/>
        </p:nvGrpSpPr>
        <p:grpSpPr>
          <a:xfrm>
            <a:off x="7042151" y="5772204"/>
            <a:ext cx="4400581" cy="722572"/>
            <a:chOff x="7042151" y="5772204"/>
            <a:chExt cx="4400581" cy="722572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CE1A015-67B3-486E-AB41-EB41BAE3F86C}"/>
                </a:ext>
              </a:extLst>
            </p:cNvPr>
            <p:cNvSpPr/>
            <p:nvPr/>
          </p:nvSpPr>
          <p:spPr>
            <a:xfrm>
              <a:off x="7446368" y="5852989"/>
              <a:ext cx="3996364" cy="570477"/>
            </a:xfrm>
            <a:custGeom>
              <a:avLst/>
              <a:gdLst>
                <a:gd name="connsiteX0" fmla="*/ 0 w 3996364"/>
                <a:gd name="connsiteY0" fmla="*/ 0 h 570477"/>
                <a:gd name="connsiteX1" fmla="*/ 3996364 w 3996364"/>
                <a:gd name="connsiteY1" fmla="*/ 0 h 570477"/>
                <a:gd name="connsiteX2" fmla="*/ 3996364 w 3996364"/>
                <a:gd name="connsiteY2" fmla="*/ 570477 h 570477"/>
                <a:gd name="connsiteX3" fmla="*/ 0 w 3996364"/>
                <a:gd name="connsiteY3" fmla="*/ 570477 h 570477"/>
                <a:gd name="connsiteX4" fmla="*/ 0 w 3996364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6364" h="570477">
                  <a:moveTo>
                    <a:pt x="0" y="0"/>
                  </a:moveTo>
                  <a:lnTo>
                    <a:pt x="3996364" y="0"/>
                  </a:lnTo>
                  <a:lnTo>
                    <a:pt x="3996364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63500" rIns="63500" bIns="6350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" sz="2500" kern="12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Reference</a:t>
              </a:r>
              <a:endParaRPr lang="en-IN" sz="2500" kern="120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80001A2-28B3-4F52-882E-8EDF26809536}"/>
                </a:ext>
              </a:extLst>
            </p:cNvPr>
            <p:cNvSpPr/>
            <p:nvPr/>
          </p:nvSpPr>
          <p:spPr>
            <a:xfrm>
              <a:off x="7089819" y="5781680"/>
              <a:ext cx="713096" cy="713096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319F03-3411-460D-8A16-61083EB86A2B}"/>
                </a:ext>
              </a:extLst>
            </p:cNvPr>
            <p:cNvSpPr/>
            <p:nvPr/>
          </p:nvSpPr>
          <p:spPr>
            <a:xfrm>
              <a:off x="7042151" y="5772204"/>
              <a:ext cx="795950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055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0;p29">
            <a:extLst>
              <a:ext uri="{FF2B5EF4-FFF2-40B4-BE49-F238E27FC236}">
                <a16:creationId xmlns:a16="http://schemas.microsoft.com/office/drawing/2014/main" id="{3E78E8B5-F8B3-4D29-8421-C0F8BBD56D27}"/>
              </a:ext>
            </a:extLst>
          </p:cNvPr>
          <p:cNvSpPr txBox="1">
            <a:spLocks noGrp="1"/>
          </p:cNvSpPr>
          <p:nvPr/>
        </p:nvSpPr>
        <p:spPr>
          <a:xfrm>
            <a:off x="0" y="0"/>
            <a:ext cx="12192000" cy="8763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4400" b="0"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atin typeface="Modern Love" panose="04090805081005020601" pitchFamily="82" charset="0"/>
                <a:ea typeface="+mj-ea"/>
                <a:cs typeface="+mj-c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l"/>
            <a:r>
              <a:rPr lang="en-IN" dirty="0"/>
              <a:t>           </a:t>
            </a:r>
            <a:r>
              <a:rPr lang="en-IN" dirty="0">
                <a:sym typeface="Comic Sans MS"/>
              </a:rPr>
              <a:t>ACTIVITY DIAGRAM FOR CUSTOMER</a:t>
            </a:r>
          </a:p>
        </p:txBody>
      </p:sp>
      <p:pic>
        <p:nvPicPr>
          <p:cNvPr id="3" name="Google Shape;331;p29">
            <a:extLst>
              <a:ext uri="{FF2B5EF4-FFF2-40B4-BE49-F238E27FC236}">
                <a16:creationId xmlns:a16="http://schemas.microsoft.com/office/drawing/2014/main" id="{8D3499F3-A74E-480A-96BD-FEF3425083B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4375" r="24063"/>
          <a:stretch/>
        </p:blipFill>
        <p:spPr>
          <a:xfrm>
            <a:off x="2343150" y="1219200"/>
            <a:ext cx="7505700" cy="563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45094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3D17C1-EC3E-46AF-92ED-B9DFA0E98A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t="9071" r="1477" b="125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pp">
            <a:extLst>
              <a:ext uri="{FF2B5EF4-FFF2-40B4-BE49-F238E27FC236}">
                <a16:creationId xmlns:a16="http://schemas.microsoft.com/office/drawing/2014/main" id="{6DF63578-6D9F-42E1-B1A1-AAAC12C19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71" r="1477" b="125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3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3D17C1-EC3E-46AF-92ED-B9DFA0E98A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t="9071" r="1477" b="12507"/>
          <a:stretch/>
        </p:blipFill>
        <p:spPr>
          <a:xfrm>
            <a:off x="-1" y="0"/>
            <a:ext cx="24879301" cy="13994606"/>
          </a:xfrm>
          <a:prstGeom prst="rect">
            <a:avLst/>
          </a:prstGeom>
        </p:spPr>
      </p:pic>
      <p:pic>
        <p:nvPicPr>
          <p:cNvPr id="4" name="ppp">
            <a:extLst>
              <a:ext uri="{FF2B5EF4-FFF2-40B4-BE49-F238E27FC236}">
                <a16:creationId xmlns:a16="http://schemas.microsoft.com/office/drawing/2014/main" id="{6DF63578-6D9F-42E1-B1A1-AAAC12C19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71" r="53484" b="75871"/>
          <a:stretch/>
        </p:blipFill>
        <p:spPr>
          <a:xfrm>
            <a:off x="-1" y="0"/>
            <a:ext cx="11746396" cy="2687187"/>
          </a:xfrm>
          <a:prstGeom prst="snip2Diag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37C90D-CD9C-4807-92AA-13AF5D6290AA}"/>
              </a:ext>
            </a:extLst>
          </p:cNvPr>
          <p:cNvSpPr/>
          <p:nvPr/>
        </p:nvSpPr>
        <p:spPr>
          <a:xfrm>
            <a:off x="857588" y="3429000"/>
            <a:ext cx="8541671" cy="298543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can check there bookings, update password and update profile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129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3D17C1-EC3E-46AF-92ED-B9DFA0E98A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t="9071" r="1477" b="12507"/>
          <a:stretch/>
        </p:blipFill>
        <p:spPr>
          <a:xfrm>
            <a:off x="-3581400" y="-2014538"/>
            <a:ext cx="15773400" cy="8872538"/>
          </a:xfrm>
          <a:prstGeom prst="rect">
            <a:avLst/>
          </a:prstGeom>
        </p:spPr>
      </p:pic>
      <p:pic>
        <p:nvPicPr>
          <p:cNvPr id="4" name="ppp">
            <a:extLst>
              <a:ext uri="{FF2B5EF4-FFF2-40B4-BE49-F238E27FC236}">
                <a16:creationId xmlns:a16="http://schemas.microsoft.com/office/drawing/2014/main" id="{6DF63578-6D9F-42E1-B1A1-AAAC12C19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46" t="26877" r="1478" b="12507"/>
          <a:stretch/>
        </p:blipFill>
        <p:spPr>
          <a:xfrm>
            <a:off x="6096000" y="0"/>
            <a:ext cx="6096000" cy="6858000"/>
          </a:xfrm>
          <a:prstGeom prst="snip2Diag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37C90D-CD9C-4807-92AA-13AF5D6290AA}"/>
              </a:ext>
            </a:extLst>
          </p:cNvPr>
          <p:cNvSpPr/>
          <p:nvPr/>
        </p:nvSpPr>
        <p:spPr>
          <a:xfrm>
            <a:off x="800100" y="2421731"/>
            <a:ext cx="5295900" cy="23698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 users profile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9270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3D17C1-EC3E-46AF-92ED-B9DFA0E98A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t="9071" r="1477" b="12507"/>
          <a:stretch/>
        </p:blipFill>
        <p:spPr>
          <a:xfrm>
            <a:off x="-4358640" y="-2451736"/>
            <a:ext cx="16550640" cy="9309736"/>
          </a:xfrm>
          <a:prstGeom prst="rect">
            <a:avLst/>
          </a:prstGeom>
        </p:spPr>
      </p:pic>
      <p:pic>
        <p:nvPicPr>
          <p:cNvPr id="6" name="ppp">
            <a:extLst>
              <a:ext uri="{FF2B5EF4-FFF2-40B4-BE49-F238E27FC236}">
                <a16:creationId xmlns:a16="http://schemas.microsoft.com/office/drawing/2014/main" id="{CF606F2C-7293-4C53-A8F6-AF9B5C09C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3" t="31352" r="6143" b="28274"/>
          <a:stretch/>
        </p:blipFill>
        <p:spPr>
          <a:xfrm>
            <a:off x="6626867" y="460708"/>
            <a:ext cx="5765210" cy="5003288"/>
          </a:xfrm>
          <a:prstGeom prst="snip2Diag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EA4940-E54C-45F7-9DA0-914DE38C24E3}"/>
              </a:ext>
            </a:extLst>
          </p:cNvPr>
          <p:cNvSpPr/>
          <p:nvPr/>
        </p:nvSpPr>
        <p:spPr>
          <a:xfrm>
            <a:off x="1942746" y="1777412"/>
            <a:ext cx="4911378" cy="23698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 users password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2916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78A889-CE68-4F6A-B883-8BB0BFED6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t="11092" r="10000" b="105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E4222-AAF0-4E16-ABBF-134A78ECF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93" r="10000" b="63654"/>
          <a:stretch/>
        </p:blipFill>
        <p:spPr>
          <a:xfrm>
            <a:off x="0" y="0"/>
            <a:ext cx="12192000" cy="2209800"/>
          </a:xfrm>
          <a:prstGeom prst="round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EBAE6D-64F3-40BE-9D96-147CFB301940}"/>
              </a:ext>
            </a:extLst>
          </p:cNvPr>
          <p:cNvSpPr/>
          <p:nvPr/>
        </p:nvSpPr>
        <p:spPr>
          <a:xfrm>
            <a:off x="852003" y="2721114"/>
            <a:ext cx="10488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is my booking page of the Customer.</a:t>
            </a:r>
            <a:endParaRPr 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5324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3D17C1-EC3E-46AF-92ED-B9DFA0E98A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t="9071" r="1477" b="12507"/>
          <a:stretch/>
        </p:blipFill>
        <p:spPr>
          <a:xfrm>
            <a:off x="-6667499" y="0"/>
            <a:ext cx="18859500" cy="106084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63578-6D9F-42E1-B1A1-AAAC12C19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18" t="9071" r="1478" b="73503"/>
          <a:stretch/>
        </p:blipFill>
        <p:spPr>
          <a:xfrm>
            <a:off x="8420100" y="0"/>
            <a:ext cx="3771900" cy="2357438"/>
          </a:xfrm>
          <a:prstGeom prst="snip2Diag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37C90D-CD9C-4807-92AA-13AF5D6290AA}"/>
              </a:ext>
            </a:extLst>
          </p:cNvPr>
          <p:cNvSpPr/>
          <p:nvPr/>
        </p:nvSpPr>
        <p:spPr>
          <a:xfrm>
            <a:off x="317956" y="3046274"/>
            <a:ext cx="1529335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can logout from here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6725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54;p33">
            <a:extLst>
              <a:ext uri="{FF2B5EF4-FFF2-40B4-BE49-F238E27FC236}">
                <a16:creationId xmlns:a16="http://schemas.microsoft.com/office/drawing/2014/main" id="{3B7D4639-BACE-4125-8CBB-E1CD649F898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3661" r="13661" b="5960"/>
          <a:stretch/>
        </p:blipFill>
        <p:spPr>
          <a:xfrm>
            <a:off x="1028700" y="846050"/>
            <a:ext cx="10134600" cy="6011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Google Shape;353;p33">
            <a:extLst>
              <a:ext uri="{FF2B5EF4-FFF2-40B4-BE49-F238E27FC236}">
                <a16:creationId xmlns:a16="http://schemas.microsoft.com/office/drawing/2014/main" id="{EB73D9F3-3D3E-4F0A-9D5B-EA63F931D4B9}"/>
              </a:ext>
            </a:extLst>
          </p:cNvPr>
          <p:cNvSpPr txBox="1"/>
          <p:nvPr/>
        </p:nvSpPr>
        <p:spPr>
          <a:xfrm>
            <a:off x="0" y="165650"/>
            <a:ext cx="12191999" cy="8617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4400" b="0"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atin typeface="Modern Love" panose="04090805081005020601" pitchFamily="82" charset="0"/>
                <a:ea typeface="+mj-ea"/>
                <a:cs typeface="+mj-cs"/>
              </a:defRPr>
            </a:lvl1pPr>
          </a:lstStyle>
          <a:p>
            <a:r>
              <a:rPr lang="en-US" dirty="0">
                <a:sym typeface="Comic Sans MS"/>
              </a:rPr>
              <a:t>ACTIVITY DIAGRAM OF ADMIN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98E42D3-EFEC-4C82-9531-42984E8B75F7}"/>
              </a:ext>
            </a:extLst>
          </p:cNvPr>
          <p:cNvGrpSpPr/>
          <p:nvPr/>
        </p:nvGrpSpPr>
        <p:grpSpPr>
          <a:xfrm>
            <a:off x="8858448" y="1333698"/>
            <a:ext cx="1561703" cy="1561703"/>
            <a:chOff x="3283148" y="1928472"/>
            <a:chExt cx="1561703" cy="1561703"/>
          </a:xfrm>
          <a:scene3d>
            <a:camera prst="orthographicFront"/>
            <a:lightRig rig="flat" dir="t"/>
          </a:scene3d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308E64E-A6D3-4A5E-BF36-63AC26962DA1}"/>
                </a:ext>
              </a:extLst>
            </p:cNvPr>
            <p:cNvSpPr/>
            <p:nvPr/>
          </p:nvSpPr>
          <p:spPr>
            <a:xfrm>
              <a:off x="3283148" y="1928472"/>
              <a:ext cx="1561703" cy="1561703"/>
            </a:xfrm>
            <a:prstGeom prst="ellipse">
              <a:avLst/>
            </a:prstGeom>
            <a:gradFill flip="none" rotWithShape="0">
              <a:gsLst>
                <a:gs pos="0">
                  <a:schemeClr val="accent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472B5C9B-6729-46D1-9BFB-971AA1DA715A}"/>
                </a:ext>
              </a:extLst>
            </p:cNvPr>
            <p:cNvSpPr txBox="1"/>
            <p:nvPr/>
          </p:nvSpPr>
          <p:spPr>
            <a:xfrm>
              <a:off x="3511854" y="2157178"/>
              <a:ext cx="1104291" cy="110429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b="1" kern="1200" dirty="0"/>
                <a:t>ADMIN 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989B99C-81CF-4B0F-8BD6-FB7C7CD87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87154" y="1562404"/>
            <a:ext cx="1047750" cy="10477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6968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9;p34">
            <a:extLst>
              <a:ext uri="{FF2B5EF4-FFF2-40B4-BE49-F238E27FC236}">
                <a16:creationId xmlns:a16="http://schemas.microsoft.com/office/drawing/2014/main" id="{445FD6A4-72E7-422E-B82F-D5399A58F07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809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4400" b="0"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atin typeface="Modern Love" panose="04090805081005020601" pitchFamily="82" charset="0"/>
                <a:ea typeface="+mj-ea"/>
                <a:cs typeface="+mj-cs"/>
              </a:defRPr>
            </a:lvl1pPr>
          </a:lstStyle>
          <a:p>
            <a:r>
              <a:rPr lang="en-US" dirty="0">
                <a:sym typeface="Comic Sans MS"/>
              </a:rPr>
              <a:t>FEATURES PROVIDED TO ADMIN</a:t>
            </a:r>
          </a:p>
          <a:p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30B1786-B854-4260-9DB3-1E9DB61904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893563"/>
              </p:ext>
            </p:extLst>
          </p:nvPr>
        </p:nvGraphicFramePr>
        <p:xfrm>
          <a:off x="2032000" y="10625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E024307-6E24-4BCC-B82B-0F22B71848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72125" y="3248024"/>
            <a:ext cx="1047750" cy="10477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47360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94;p39">
            <a:extLst>
              <a:ext uri="{FF2B5EF4-FFF2-40B4-BE49-F238E27FC236}">
                <a16:creationId xmlns:a16="http://schemas.microsoft.com/office/drawing/2014/main" id="{8EBC6A99-9101-47DF-AB9A-BF00511B0B7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07194" y="6858000"/>
            <a:ext cx="10962525" cy="52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A546920-727C-440B-88FA-2B7A63099FFA}"/>
              </a:ext>
            </a:extLst>
          </p:cNvPr>
          <p:cNvSpPr/>
          <p:nvPr/>
        </p:nvSpPr>
        <p:spPr>
          <a:xfrm>
            <a:off x="4392930" y="2378375"/>
            <a:ext cx="2628900" cy="495300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 Routes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DDBEEA0-6F2A-46F7-B722-D71907B9E35D}"/>
              </a:ext>
            </a:extLst>
          </p:cNvPr>
          <p:cNvSpPr/>
          <p:nvPr/>
        </p:nvSpPr>
        <p:spPr>
          <a:xfrm>
            <a:off x="3602857" y="1543051"/>
            <a:ext cx="2628900" cy="495300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Manage Routes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94BF0AA-59DD-4DC8-BF1F-EF6D1A3C6DE1}"/>
              </a:ext>
            </a:extLst>
          </p:cNvPr>
          <p:cNvSpPr/>
          <p:nvPr/>
        </p:nvSpPr>
        <p:spPr>
          <a:xfrm>
            <a:off x="4392930" y="3336700"/>
            <a:ext cx="2628900" cy="495300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Update Profile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1E9831-D209-4E18-BB2E-B2B5CA3B8C3B}"/>
              </a:ext>
            </a:extLst>
          </p:cNvPr>
          <p:cNvSpPr/>
          <p:nvPr/>
        </p:nvSpPr>
        <p:spPr>
          <a:xfrm>
            <a:off x="3859834" y="4262750"/>
            <a:ext cx="2857500" cy="495300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Update Password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A9BC0F-74AD-4F31-81A4-9529C02B6D39}"/>
              </a:ext>
            </a:extLst>
          </p:cNvPr>
          <p:cNvGrpSpPr/>
          <p:nvPr/>
        </p:nvGrpSpPr>
        <p:grpSpPr>
          <a:xfrm>
            <a:off x="2298131" y="2648148"/>
            <a:ext cx="1561703" cy="1561703"/>
            <a:chOff x="3283148" y="1928472"/>
            <a:chExt cx="1561703" cy="1561703"/>
          </a:xfrm>
          <a:scene3d>
            <a:camera prst="orthographicFront"/>
            <a:lightRig rig="flat" dir="t"/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0A0AC78-B831-4A3F-819D-9DD7DD4D769B}"/>
                </a:ext>
              </a:extLst>
            </p:cNvPr>
            <p:cNvSpPr/>
            <p:nvPr/>
          </p:nvSpPr>
          <p:spPr>
            <a:xfrm>
              <a:off x="3283148" y="1928472"/>
              <a:ext cx="1561703" cy="1561703"/>
            </a:xfrm>
            <a:prstGeom prst="ellipse">
              <a:avLst/>
            </a:prstGeom>
            <a:gradFill flip="none" rotWithShape="0">
              <a:gsLst>
                <a:gs pos="0">
                  <a:schemeClr val="accent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3B9DA226-5086-450F-884B-D40F01D1004E}"/>
                </a:ext>
              </a:extLst>
            </p:cNvPr>
            <p:cNvSpPr txBox="1"/>
            <p:nvPr/>
          </p:nvSpPr>
          <p:spPr>
            <a:xfrm>
              <a:off x="3511854" y="2157178"/>
              <a:ext cx="1104291" cy="110429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b="1" kern="1200" dirty="0"/>
                <a:t>ADMIN 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7DD21E6-A3E9-4F4E-B7A8-4A35F3A95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55107" y="2876854"/>
            <a:ext cx="1047750" cy="10477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FCED199-2394-4C9A-9DD4-210695D1BEF9}"/>
              </a:ext>
            </a:extLst>
          </p:cNvPr>
          <p:cNvSpPr/>
          <p:nvPr/>
        </p:nvSpPr>
        <p:spPr>
          <a:xfrm>
            <a:off x="7498080" y="1790701"/>
            <a:ext cx="1943100" cy="495300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 Bus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A234C1A-9196-43A3-950A-2682A1185746}"/>
              </a:ext>
            </a:extLst>
          </p:cNvPr>
          <p:cNvSpPr/>
          <p:nvPr/>
        </p:nvSpPr>
        <p:spPr>
          <a:xfrm>
            <a:off x="6469380" y="1203027"/>
            <a:ext cx="1943100" cy="495300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Delete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C1DCEA-6428-4AB2-BCFD-F496C8ED47F6}"/>
              </a:ext>
            </a:extLst>
          </p:cNvPr>
          <p:cNvSpPr/>
          <p:nvPr/>
        </p:nvSpPr>
        <p:spPr>
          <a:xfrm>
            <a:off x="5221159" y="707727"/>
            <a:ext cx="1496175" cy="495300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Edit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ADE09A-E3CC-48A5-8FE9-9DA1BB614C52}"/>
              </a:ext>
            </a:extLst>
          </p:cNvPr>
          <p:cNvCxnSpPr>
            <a:cxnSpLocks/>
            <a:stCxn id="4" idx="7"/>
            <a:endCxn id="13" idx="4"/>
          </p:cNvCxnSpPr>
          <p:nvPr/>
        </p:nvCxnSpPr>
        <p:spPr>
          <a:xfrm flipV="1">
            <a:off x="5846764" y="1203027"/>
            <a:ext cx="122483" cy="412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95E4A7-7C5F-4332-8B19-226680C5C193}"/>
              </a:ext>
            </a:extLst>
          </p:cNvPr>
          <p:cNvCxnSpPr>
            <a:stCxn id="4" idx="6"/>
          </p:cNvCxnSpPr>
          <p:nvPr/>
        </p:nvCxnSpPr>
        <p:spPr>
          <a:xfrm flipV="1">
            <a:off x="6231757" y="1633777"/>
            <a:ext cx="485577" cy="156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4DF37C-577F-4473-983B-4CE39600BFF8}"/>
              </a:ext>
            </a:extLst>
          </p:cNvPr>
          <p:cNvCxnSpPr>
            <a:stCxn id="4" idx="5"/>
            <a:endCxn id="11" idx="2"/>
          </p:cNvCxnSpPr>
          <p:nvPr/>
        </p:nvCxnSpPr>
        <p:spPr>
          <a:xfrm>
            <a:off x="5846764" y="1965816"/>
            <a:ext cx="1651316" cy="72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D9E8F9-3F96-4B89-B084-0BB02BE997C3}"/>
              </a:ext>
            </a:extLst>
          </p:cNvPr>
          <p:cNvCxnSpPr>
            <a:stCxn id="8" idx="0"/>
            <a:endCxn id="4" idx="2"/>
          </p:cNvCxnSpPr>
          <p:nvPr/>
        </p:nvCxnSpPr>
        <p:spPr>
          <a:xfrm flipV="1">
            <a:off x="3078983" y="1790701"/>
            <a:ext cx="523874" cy="857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5110439-26C6-4EE5-AE46-BCBA8666507B}"/>
              </a:ext>
            </a:extLst>
          </p:cNvPr>
          <p:cNvCxnSpPr>
            <a:stCxn id="8" idx="7"/>
            <a:endCxn id="3" idx="2"/>
          </p:cNvCxnSpPr>
          <p:nvPr/>
        </p:nvCxnSpPr>
        <p:spPr>
          <a:xfrm flipV="1">
            <a:off x="3631128" y="2626025"/>
            <a:ext cx="761802" cy="250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ABA359-9638-4334-B2DD-72120044E982}"/>
              </a:ext>
            </a:extLst>
          </p:cNvPr>
          <p:cNvCxnSpPr>
            <a:stCxn id="8" idx="6"/>
            <a:endCxn id="5" idx="2"/>
          </p:cNvCxnSpPr>
          <p:nvPr/>
        </p:nvCxnSpPr>
        <p:spPr>
          <a:xfrm>
            <a:off x="3859834" y="3429000"/>
            <a:ext cx="533096" cy="155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E95AEC1-B4BB-4FFC-899A-AA08800C0492}"/>
              </a:ext>
            </a:extLst>
          </p:cNvPr>
          <p:cNvCxnSpPr>
            <a:stCxn id="8" idx="5"/>
            <a:endCxn id="6" idx="2"/>
          </p:cNvCxnSpPr>
          <p:nvPr/>
        </p:nvCxnSpPr>
        <p:spPr>
          <a:xfrm>
            <a:off x="3631128" y="3981145"/>
            <a:ext cx="228706" cy="529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4BB57F4-BEA8-404D-B199-DF46F9F3FBA8}"/>
              </a:ext>
            </a:extLst>
          </p:cNvPr>
          <p:cNvSpPr/>
          <p:nvPr/>
        </p:nvSpPr>
        <p:spPr>
          <a:xfrm>
            <a:off x="5908005" y="5863150"/>
            <a:ext cx="2857500" cy="495300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Update City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2F1A7AA-10A3-4A37-8C37-40FD00853E8C}"/>
              </a:ext>
            </a:extLst>
          </p:cNvPr>
          <p:cNvSpPr/>
          <p:nvPr/>
        </p:nvSpPr>
        <p:spPr>
          <a:xfrm>
            <a:off x="2812084" y="5863150"/>
            <a:ext cx="2857500" cy="495300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Update Phone no.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15D098D-BBE1-46AE-8974-3C1AD1084C9E}"/>
              </a:ext>
            </a:extLst>
          </p:cNvPr>
          <p:cNvSpPr/>
          <p:nvPr/>
        </p:nvSpPr>
        <p:spPr>
          <a:xfrm>
            <a:off x="7146461" y="5229850"/>
            <a:ext cx="2857500" cy="495300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Update Pin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E9C2F0B-DAB0-4674-B1E8-39182B9EEF5B}"/>
              </a:ext>
            </a:extLst>
          </p:cNvPr>
          <p:cNvSpPr/>
          <p:nvPr/>
        </p:nvSpPr>
        <p:spPr>
          <a:xfrm>
            <a:off x="7612078" y="4567550"/>
            <a:ext cx="2857500" cy="495300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Update Name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BC39098-E6C3-4F49-87B0-B99206DAD32C}"/>
              </a:ext>
            </a:extLst>
          </p:cNvPr>
          <p:cNvSpPr/>
          <p:nvPr/>
        </p:nvSpPr>
        <p:spPr>
          <a:xfrm>
            <a:off x="6984140" y="3843650"/>
            <a:ext cx="2857500" cy="495300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Update Email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81BC3FD-37CB-43EE-8C49-E684CF7062D6}"/>
              </a:ext>
            </a:extLst>
          </p:cNvPr>
          <p:cNvCxnSpPr>
            <a:stCxn id="6" idx="6"/>
            <a:endCxn id="34" idx="2"/>
          </p:cNvCxnSpPr>
          <p:nvPr/>
        </p:nvCxnSpPr>
        <p:spPr>
          <a:xfrm flipV="1">
            <a:off x="6717334" y="4091300"/>
            <a:ext cx="266806" cy="419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FE0B6E-D0F3-4F26-AB0C-6715BC5FD012}"/>
              </a:ext>
            </a:extLst>
          </p:cNvPr>
          <p:cNvCxnSpPr>
            <a:cxnSpLocks/>
            <a:stCxn id="6" idx="5"/>
            <a:endCxn id="33" idx="2"/>
          </p:cNvCxnSpPr>
          <p:nvPr/>
        </p:nvCxnSpPr>
        <p:spPr>
          <a:xfrm>
            <a:off x="6298863" y="4685515"/>
            <a:ext cx="1313215" cy="129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9AB3F4D-2232-4BEE-9214-D19232E608BF}"/>
              </a:ext>
            </a:extLst>
          </p:cNvPr>
          <p:cNvCxnSpPr>
            <a:stCxn id="6" idx="5"/>
            <a:endCxn id="32" idx="2"/>
          </p:cNvCxnSpPr>
          <p:nvPr/>
        </p:nvCxnSpPr>
        <p:spPr>
          <a:xfrm>
            <a:off x="6298863" y="4685515"/>
            <a:ext cx="847598" cy="791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1D626D-14B1-49A1-BE6D-F89E6D95C145}"/>
              </a:ext>
            </a:extLst>
          </p:cNvPr>
          <p:cNvCxnSpPr>
            <a:stCxn id="6" idx="4"/>
            <a:endCxn id="30" idx="1"/>
          </p:cNvCxnSpPr>
          <p:nvPr/>
        </p:nvCxnSpPr>
        <p:spPr>
          <a:xfrm>
            <a:off x="5288584" y="4758050"/>
            <a:ext cx="1037892" cy="1177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A40E11-4DC2-45DD-84EF-298A5715DE88}"/>
              </a:ext>
            </a:extLst>
          </p:cNvPr>
          <p:cNvCxnSpPr>
            <a:stCxn id="6" idx="3"/>
          </p:cNvCxnSpPr>
          <p:nvPr/>
        </p:nvCxnSpPr>
        <p:spPr>
          <a:xfrm flipH="1">
            <a:off x="4240834" y="4685515"/>
            <a:ext cx="37471" cy="1214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956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1285B7-57F8-4980-8A6B-18A4617C8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8810" y="2660480"/>
            <a:ext cx="4494795" cy="2651927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D3D0BAB-3574-4B2A-9604-95A167228B93}"/>
              </a:ext>
            </a:extLst>
          </p:cNvPr>
          <p:cNvSpPr txBox="1">
            <a:spLocks/>
          </p:cNvSpPr>
          <p:nvPr/>
        </p:nvSpPr>
        <p:spPr>
          <a:xfrm>
            <a:off x="-963516" y="-3932739"/>
            <a:ext cx="12166949" cy="10045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atin typeface="Modern Love" panose="04090805081005020601" pitchFamily="82" charset="0"/>
              </a:rPr>
              <a:t>CONTENT</a:t>
            </a:r>
          </a:p>
        </p:txBody>
      </p:sp>
      <p:sp>
        <p:nvSpPr>
          <p:cNvPr id="26" name="Block Arc 25">
            <a:extLst>
              <a:ext uri="{FF2B5EF4-FFF2-40B4-BE49-F238E27FC236}">
                <a16:creationId xmlns:a16="http://schemas.microsoft.com/office/drawing/2014/main" id="{F6E2CD9C-F39D-4058-8E1C-A6C908E4C1BB}"/>
              </a:ext>
            </a:extLst>
          </p:cNvPr>
          <p:cNvSpPr/>
          <p:nvPr/>
        </p:nvSpPr>
        <p:spPr>
          <a:xfrm>
            <a:off x="13424183" y="285595"/>
            <a:ext cx="7293488" cy="7293488"/>
          </a:xfrm>
          <a:prstGeom prst="blockArc">
            <a:avLst>
              <a:gd name="adj1" fmla="val 18900000"/>
              <a:gd name="adj2" fmla="val 2700000"/>
              <a:gd name="adj3" fmla="val 296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6A06B61-3B1E-43C0-BF43-C6E948D9E46A}"/>
              </a:ext>
            </a:extLst>
          </p:cNvPr>
          <p:cNvGrpSpPr/>
          <p:nvPr/>
        </p:nvGrpSpPr>
        <p:grpSpPr>
          <a:xfrm>
            <a:off x="20466941" y="3861385"/>
            <a:ext cx="3669076" cy="709546"/>
            <a:chOff x="1450883" y="4181517"/>
            <a:chExt cx="3669076" cy="713096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5A68A8B-42C5-4727-9D5D-DF3060ECC0B7}"/>
                </a:ext>
              </a:extLst>
            </p:cNvPr>
            <p:cNvSpPr/>
            <p:nvPr/>
          </p:nvSpPr>
          <p:spPr>
            <a:xfrm>
              <a:off x="1807431" y="4252826"/>
              <a:ext cx="3312528" cy="570477"/>
            </a:xfrm>
            <a:custGeom>
              <a:avLst/>
              <a:gdLst>
                <a:gd name="connsiteX0" fmla="*/ 0 w 3312528"/>
                <a:gd name="connsiteY0" fmla="*/ 0 h 570477"/>
                <a:gd name="connsiteX1" fmla="*/ 3312528 w 3312528"/>
                <a:gd name="connsiteY1" fmla="*/ 0 h 570477"/>
                <a:gd name="connsiteX2" fmla="*/ 3312528 w 3312528"/>
                <a:gd name="connsiteY2" fmla="*/ 570477 h 570477"/>
                <a:gd name="connsiteX3" fmla="*/ 0 w 3312528"/>
                <a:gd name="connsiteY3" fmla="*/ 570477 h 570477"/>
                <a:gd name="connsiteX4" fmla="*/ 0 w 3312528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2528" h="570477">
                  <a:moveTo>
                    <a:pt x="0" y="0"/>
                  </a:moveTo>
                  <a:lnTo>
                    <a:pt x="3312528" y="0"/>
                  </a:lnTo>
                  <a:lnTo>
                    <a:pt x="3312528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68580" rIns="68580" bIns="68580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700" kern="1200">
                  <a:latin typeface="Roboto Medium"/>
                  <a:ea typeface="Roboto Medium"/>
                  <a:cs typeface="Roboto Medium"/>
                  <a:sym typeface="Roboto Medium"/>
                </a:rPr>
                <a:t>Activity Diagram</a:t>
              </a:r>
              <a:endParaRPr lang="en-IN" sz="2700" kern="12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B56D9CC-7F37-41AB-B628-358BD7D892F1}"/>
                </a:ext>
              </a:extLst>
            </p:cNvPr>
            <p:cNvSpPr/>
            <p:nvPr/>
          </p:nvSpPr>
          <p:spPr>
            <a:xfrm>
              <a:off x="1450883" y="4181517"/>
              <a:ext cx="713096" cy="713096"/>
            </a:xfrm>
            <a:prstGeom prst="ellipse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46" name="Block Arc 45">
            <a:extLst>
              <a:ext uri="{FF2B5EF4-FFF2-40B4-BE49-F238E27FC236}">
                <a16:creationId xmlns:a16="http://schemas.microsoft.com/office/drawing/2014/main" id="{0444C35D-F583-460A-AE15-88AEC5D5A3E9}"/>
              </a:ext>
            </a:extLst>
          </p:cNvPr>
          <p:cNvSpPr/>
          <p:nvPr/>
        </p:nvSpPr>
        <p:spPr>
          <a:xfrm>
            <a:off x="19684835" y="103589"/>
            <a:ext cx="7293488" cy="7293488"/>
          </a:xfrm>
          <a:prstGeom prst="blockArc">
            <a:avLst>
              <a:gd name="adj1" fmla="val 18900000"/>
              <a:gd name="adj2" fmla="val 2700000"/>
              <a:gd name="adj3" fmla="val 296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CA36113-E8EA-471B-AC6B-EC085AB6761B}"/>
              </a:ext>
            </a:extLst>
          </p:cNvPr>
          <p:cNvGrpSpPr/>
          <p:nvPr/>
        </p:nvGrpSpPr>
        <p:grpSpPr>
          <a:xfrm>
            <a:off x="26575134" y="2039659"/>
            <a:ext cx="3883656" cy="709546"/>
            <a:chOff x="7559076" y="2359791"/>
            <a:chExt cx="3883656" cy="713096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032E3F4-DBEE-42B9-B612-EBDFFD70945F}"/>
                </a:ext>
              </a:extLst>
            </p:cNvPr>
            <p:cNvSpPr/>
            <p:nvPr/>
          </p:nvSpPr>
          <p:spPr>
            <a:xfrm>
              <a:off x="7915624" y="2431101"/>
              <a:ext cx="3527108" cy="570477"/>
            </a:xfrm>
            <a:custGeom>
              <a:avLst/>
              <a:gdLst>
                <a:gd name="connsiteX0" fmla="*/ 0 w 3527108"/>
                <a:gd name="connsiteY0" fmla="*/ 0 h 570477"/>
                <a:gd name="connsiteX1" fmla="*/ 3527108 w 3527108"/>
                <a:gd name="connsiteY1" fmla="*/ 0 h 570477"/>
                <a:gd name="connsiteX2" fmla="*/ 3527108 w 3527108"/>
                <a:gd name="connsiteY2" fmla="*/ 570477 h 570477"/>
                <a:gd name="connsiteX3" fmla="*/ 0 w 3527108"/>
                <a:gd name="connsiteY3" fmla="*/ 570477 h 570477"/>
                <a:gd name="connsiteX4" fmla="*/ 0 w 3527108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7108" h="570477">
                  <a:moveTo>
                    <a:pt x="0" y="0"/>
                  </a:moveTo>
                  <a:lnTo>
                    <a:pt x="3527108" y="0"/>
                  </a:lnTo>
                  <a:lnTo>
                    <a:pt x="3527108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63500" rIns="63500" bIns="6350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" sz="2500" kern="12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ER Diagram</a:t>
              </a:r>
              <a:endParaRPr lang="en-IN" sz="2500" kern="120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FF773DA-1190-485A-BC41-AD9E505EC757}"/>
                </a:ext>
              </a:extLst>
            </p:cNvPr>
            <p:cNvSpPr/>
            <p:nvPr/>
          </p:nvSpPr>
          <p:spPr>
            <a:xfrm>
              <a:off x="7559076" y="2359791"/>
              <a:ext cx="713096" cy="713096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E0738DE-941D-45F5-927F-67EA049BAFC5}"/>
              </a:ext>
            </a:extLst>
          </p:cNvPr>
          <p:cNvGrpSpPr/>
          <p:nvPr/>
        </p:nvGrpSpPr>
        <p:grpSpPr>
          <a:xfrm>
            <a:off x="20252362" y="2150711"/>
            <a:ext cx="3883656" cy="709546"/>
            <a:chOff x="1236304" y="2470843"/>
            <a:chExt cx="3883656" cy="71309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93A7330-D427-4FDE-AE86-58372F364B21}"/>
                </a:ext>
              </a:extLst>
            </p:cNvPr>
            <p:cNvSpPr/>
            <p:nvPr/>
          </p:nvSpPr>
          <p:spPr>
            <a:xfrm>
              <a:off x="1592852" y="2542153"/>
              <a:ext cx="3527108" cy="570477"/>
            </a:xfrm>
            <a:custGeom>
              <a:avLst/>
              <a:gdLst>
                <a:gd name="connsiteX0" fmla="*/ 0 w 3527108"/>
                <a:gd name="connsiteY0" fmla="*/ 0 h 570477"/>
                <a:gd name="connsiteX1" fmla="*/ 3527108 w 3527108"/>
                <a:gd name="connsiteY1" fmla="*/ 0 h 570477"/>
                <a:gd name="connsiteX2" fmla="*/ 3527108 w 3527108"/>
                <a:gd name="connsiteY2" fmla="*/ 570477 h 570477"/>
                <a:gd name="connsiteX3" fmla="*/ 0 w 3527108"/>
                <a:gd name="connsiteY3" fmla="*/ 570477 h 570477"/>
                <a:gd name="connsiteX4" fmla="*/ 0 w 3527108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7108" h="570477">
                  <a:moveTo>
                    <a:pt x="0" y="0"/>
                  </a:moveTo>
                  <a:lnTo>
                    <a:pt x="3527108" y="0"/>
                  </a:lnTo>
                  <a:lnTo>
                    <a:pt x="3527108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68580" rIns="68580" bIns="68580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" sz="2700" kern="1200" dirty="0">
                  <a:latin typeface="Roboto Medium"/>
                  <a:ea typeface="Roboto Medium"/>
                  <a:cs typeface="Roboto Medium"/>
                  <a:sym typeface="Roboto Medium"/>
                </a:rPr>
                <a:t>Scope</a:t>
              </a:r>
              <a:endParaRPr lang="en-IN" sz="2700" kern="12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30F1C17-22E2-480D-BB8D-3F1CA59F5F5A}"/>
                </a:ext>
              </a:extLst>
            </p:cNvPr>
            <p:cNvSpPr/>
            <p:nvPr/>
          </p:nvSpPr>
          <p:spPr>
            <a:xfrm>
              <a:off x="1236304" y="2470843"/>
              <a:ext cx="713096" cy="713096"/>
            </a:xfrm>
            <a:prstGeom prst="ellipse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77A373-70EE-4B32-8EEB-326A3C15FEB9}"/>
                </a:ext>
              </a:extLst>
            </p:cNvPr>
            <p:cNvSpPr/>
            <p:nvPr/>
          </p:nvSpPr>
          <p:spPr>
            <a:xfrm>
              <a:off x="1277287" y="2473289"/>
              <a:ext cx="58614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E772110-CD70-4FAC-84F0-43CD2F5DDABA}"/>
              </a:ext>
            </a:extLst>
          </p:cNvPr>
          <p:cNvGrpSpPr/>
          <p:nvPr/>
        </p:nvGrpSpPr>
        <p:grpSpPr>
          <a:xfrm>
            <a:off x="20466941" y="3002751"/>
            <a:ext cx="3669076" cy="713096"/>
            <a:chOff x="1450883" y="3322883"/>
            <a:chExt cx="3669076" cy="716664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7BB45C1-6CD0-4866-9EA0-0D4B2FC5DF52}"/>
                </a:ext>
              </a:extLst>
            </p:cNvPr>
            <p:cNvSpPr/>
            <p:nvPr/>
          </p:nvSpPr>
          <p:spPr>
            <a:xfrm>
              <a:off x="1807431" y="3397761"/>
              <a:ext cx="3312528" cy="570477"/>
            </a:xfrm>
            <a:custGeom>
              <a:avLst/>
              <a:gdLst>
                <a:gd name="connsiteX0" fmla="*/ 0 w 3312528"/>
                <a:gd name="connsiteY0" fmla="*/ 0 h 570477"/>
                <a:gd name="connsiteX1" fmla="*/ 3312528 w 3312528"/>
                <a:gd name="connsiteY1" fmla="*/ 0 h 570477"/>
                <a:gd name="connsiteX2" fmla="*/ 3312528 w 3312528"/>
                <a:gd name="connsiteY2" fmla="*/ 570477 h 570477"/>
                <a:gd name="connsiteX3" fmla="*/ 0 w 3312528"/>
                <a:gd name="connsiteY3" fmla="*/ 570477 h 570477"/>
                <a:gd name="connsiteX4" fmla="*/ 0 w 3312528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2528" h="570477">
                  <a:moveTo>
                    <a:pt x="0" y="0"/>
                  </a:moveTo>
                  <a:lnTo>
                    <a:pt x="3312528" y="0"/>
                  </a:lnTo>
                  <a:lnTo>
                    <a:pt x="3312528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68580" rIns="68580" bIns="68580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700" kern="1200">
                  <a:latin typeface="Roboto Medium"/>
                  <a:ea typeface="Roboto Medium"/>
                  <a:cs typeface="Roboto Medium"/>
                  <a:sym typeface="Roboto Medium"/>
                </a:rPr>
                <a:t>Aim and Objective</a:t>
              </a:r>
              <a:endParaRPr lang="en-IN" sz="2700" kern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1E78D73-7B88-4B3D-B738-B96B6C14FE82}"/>
                </a:ext>
              </a:extLst>
            </p:cNvPr>
            <p:cNvSpPr/>
            <p:nvPr/>
          </p:nvSpPr>
          <p:spPr>
            <a:xfrm>
              <a:off x="1450883" y="3326451"/>
              <a:ext cx="713096" cy="713096"/>
            </a:xfrm>
            <a:prstGeom prst="ellipse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533DF5-1B23-4106-B2FE-17A7B0E8B584}"/>
                </a:ext>
              </a:extLst>
            </p:cNvPr>
            <p:cNvSpPr/>
            <p:nvPr/>
          </p:nvSpPr>
          <p:spPr>
            <a:xfrm>
              <a:off x="1512237" y="3322883"/>
              <a:ext cx="58614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45E68CB-F7C0-4BA7-B96A-AF081B7C145F}"/>
              </a:ext>
            </a:extLst>
          </p:cNvPr>
          <p:cNvSpPr/>
          <p:nvPr/>
        </p:nvSpPr>
        <p:spPr>
          <a:xfrm>
            <a:off x="20567694" y="3909601"/>
            <a:ext cx="58614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ADC24A9-5B2D-43CD-B3EF-826317E4B189}"/>
              </a:ext>
            </a:extLst>
          </p:cNvPr>
          <p:cNvGrpSpPr/>
          <p:nvPr/>
        </p:nvGrpSpPr>
        <p:grpSpPr>
          <a:xfrm>
            <a:off x="20252362" y="4694810"/>
            <a:ext cx="3883656" cy="731617"/>
            <a:chOff x="1236304" y="5014942"/>
            <a:chExt cx="3883656" cy="735278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ACDB60E-CF6F-4F46-A58F-C8EAC0E2E966}"/>
                </a:ext>
              </a:extLst>
            </p:cNvPr>
            <p:cNvSpPr/>
            <p:nvPr/>
          </p:nvSpPr>
          <p:spPr>
            <a:xfrm>
              <a:off x="1592852" y="5108434"/>
              <a:ext cx="3527108" cy="570477"/>
            </a:xfrm>
            <a:custGeom>
              <a:avLst/>
              <a:gdLst>
                <a:gd name="connsiteX0" fmla="*/ 0 w 3527108"/>
                <a:gd name="connsiteY0" fmla="*/ 0 h 570477"/>
                <a:gd name="connsiteX1" fmla="*/ 3527108 w 3527108"/>
                <a:gd name="connsiteY1" fmla="*/ 0 h 570477"/>
                <a:gd name="connsiteX2" fmla="*/ 3527108 w 3527108"/>
                <a:gd name="connsiteY2" fmla="*/ 570477 h 570477"/>
                <a:gd name="connsiteX3" fmla="*/ 0 w 3527108"/>
                <a:gd name="connsiteY3" fmla="*/ 570477 h 570477"/>
                <a:gd name="connsiteX4" fmla="*/ 0 w 3527108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7108" h="570477">
                  <a:moveTo>
                    <a:pt x="0" y="0"/>
                  </a:moveTo>
                  <a:lnTo>
                    <a:pt x="3527108" y="0"/>
                  </a:lnTo>
                  <a:lnTo>
                    <a:pt x="3527108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68580" rIns="68580" bIns="68580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" sz="2700" kern="1200">
                  <a:latin typeface="Roboto Medium"/>
                  <a:ea typeface="Roboto Medium"/>
                  <a:cs typeface="Roboto Medium"/>
                  <a:sym typeface="Roboto Medium"/>
                </a:rPr>
                <a:t>Features</a:t>
              </a:r>
              <a:endParaRPr lang="en-IN" sz="2700" kern="12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36CB56F-2CE5-4B9D-AF11-75C1B93DB18D}"/>
                </a:ext>
              </a:extLst>
            </p:cNvPr>
            <p:cNvSpPr/>
            <p:nvPr/>
          </p:nvSpPr>
          <p:spPr>
            <a:xfrm>
              <a:off x="1236304" y="5037124"/>
              <a:ext cx="713096" cy="713096"/>
            </a:xfrm>
            <a:prstGeom prst="ellipse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87E727-C25B-4A9A-91EB-767331DA48FC}"/>
                </a:ext>
              </a:extLst>
            </p:cNvPr>
            <p:cNvSpPr/>
            <p:nvPr/>
          </p:nvSpPr>
          <p:spPr>
            <a:xfrm>
              <a:off x="1277287" y="5014942"/>
              <a:ext cx="58614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9DF74EE-1586-40F1-B69B-9472EA01EE21}"/>
              </a:ext>
            </a:extLst>
          </p:cNvPr>
          <p:cNvGrpSpPr/>
          <p:nvPr/>
        </p:nvGrpSpPr>
        <p:grpSpPr>
          <a:xfrm>
            <a:off x="19783105" y="5569787"/>
            <a:ext cx="4352913" cy="712345"/>
            <a:chOff x="767047" y="5889919"/>
            <a:chExt cx="4352913" cy="715909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A116D68-8633-44BF-87AC-1194C3F08B69}"/>
                </a:ext>
              </a:extLst>
            </p:cNvPr>
            <p:cNvSpPr/>
            <p:nvPr/>
          </p:nvSpPr>
          <p:spPr>
            <a:xfrm>
              <a:off x="1123596" y="5964041"/>
              <a:ext cx="3996364" cy="570477"/>
            </a:xfrm>
            <a:custGeom>
              <a:avLst/>
              <a:gdLst>
                <a:gd name="connsiteX0" fmla="*/ 0 w 3996364"/>
                <a:gd name="connsiteY0" fmla="*/ 0 h 570477"/>
                <a:gd name="connsiteX1" fmla="*/ 3996364 w 3996364"/>
                <a:gd name="connsiteY1" fmla="*/ 0 h 570477"/>
                <a:gd name="connsiteX2" fmla="*/ 3996364 w 3996364"/>
                <a:gd name="connsiteY2" fmla="*/ 570477 h 570477"/>
                <a:gd name="connsiteX3" fmla="*/ 0 w 3996364"/>
                <a:gd name="connsiteY3" fmla="*/ 570477 h 570477"/>
                <a:gd name="connsiteX4" fmla="*/ 0 w 3996364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6364" h="570477">
                  <a:moveTo>
                    <a:pt x="0" y="0"/>
                  </a:moveTo>
                  <a:lnTo>
                    <a:pt x="3996364" y="0"/>
                  </a:lnTo>
                  <a:lnTo>
                    <a:pt x="3996364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68580" rIns="68580" bIns="68580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" sz="2700" kern="1200">
                  <a:latin typeface="Roboto Medium"/>
                  <a:ea typeface="Roboto Medium"/>
                  <a:cs typeface="Roboto Medium"/>
                  <a:sym typeface="Roboto Medium"/>
                </a:rPr>
                <a:t>ScreenShots</a:t>
              </a:r>
              <a:endParaRPr lang="en-IN" sz="2700" kern="1200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EE91727-C8A9-4904-9DD3-B39F5C57F5B1}"/>
                </a:ext>
              </a:extLst>
            </p:cNvPr>
            <p:cNvSpPr/>
            <p:nvPr/>
          </p:nvSpPr>
          <p:spPr>
            <a:xfrm>
              <a:off x="767047" y="5892732"/>
              <a:ext cx="713096" cy="713096"/>
            </a:xfrm>
            <a:prstGeom prst="ellipse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94AE018-E802-428E-A30C-70AE7F512297}"/>
                </a:ext>
              </a:extLst>
            </p:cNvPr>
            <p:cNvSpPr/>
            <p:nvPr/>
          </p:nvSpPr>
          <p:spPr>
            <a:xfrm>
              <a:off x="807386" y="5889919"/>
              <a:ext cx="58614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746D834-888E-4E22-A2BA-036CD1A8C834}"/>
              </a:ext>
            </a:extLst>
          </p:cNvPr>
          <p:cNvGrpSpPr/>
          <p:nvPr/>
        </p:nvGrpSpPr>
        <p:grpSpPr>
          <a:xfrm>
            <a:off x="26105877" y="1184052"/>
            <a:ext cx="4352913" cy="709546"/>
            <a:chOff x="7089819" y="1504184"/>
            <a:chExt cx="4352913" cy="713096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308CF81-C737-4A3E-B1A3-3EE8C6F074D1}"/>
                </a:ext>
              </a:extLst>
            </p:cNvPr>
            <p:cNvSpPr/>
            <p:nvPr/>
          </p:nvSpPr>
          <p:spPr>
            <a:xfrm>
              <a:off x="7446368" y="1575494"/>
              <a:ext cx="3996364" cy="570477"/>
            </a:xfrm>
            <a:custGeom>
              <a:avLst/>
              <a:gdLst>
                <a:gd name="connsiteX0" fmla="*/ 0 w 3996364"/>
                <a:gd name="connsiteY0" fmla="*/ 0 h 570477"/>
                <a:gd name="connsiteX1" fmla="*/ 3996364 w 3996364"/>
                <a:gd name="connsiteY1" fmla="*/ 0 h 570477"/>
                <a:gd name="connsiteX2" fmla="*/ 3996364 w 3996364"/>
                <a:gd name="connsiteY2" fmla="*/ 570477 h 570477"/>
                <a:gd name="connsiteX3" fmla="*/ 0 w 3996364"/>
                <a:gd name="connsiteY3" fmla="*/ 570477 h 570477"/>
                <a:gd name="connsiteX4" fmla="*/ 0 w 3996364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6364" h="570477">
                  <a:moveTo>
                    <a:pt x="0" y="0"/>
                  </a:moveTo>
                  <a:lnTo>
                    <a:pt x="3996364" y="0"/>
                  </a:lnTo>
                  <a:lnTo>
                    <a:pt x="3996364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63500" rIns="63500" bIns="6350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500" kern="12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Use Case Diagrams</a:t>
              </a:r>
              <a:endParaRPr lang="en-IN" sz="2500" kern="12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D714F2B-1073-4129-8C04-C88BD1E21A37}"/>
                </a:ext>
              </a:extLst>
            </p:cNvPr>
            <p:cNvSpPr/>
            <p:nvPr/>
          </p:nvSpPr>
          <p:spPr>
            <a:xfrm>
              <a:off x="7089819" y="1504184"/>
              <a:ext cx="713096" cy="713096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962585-BE76-4A98-A321-0E1B09DE159C}"/>
                </a:ext>
              </a:extLst>
            </p:cNvPr>
            <p:cNvSpPr/>
            <p:nvPr/>
          </p:nvSpPr>
          <p:spPr>
            <a:xfrm>
              <a:off x="7128489" y="1508722"/>
              <a:ext cx="58614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9194D71-B7D4-452F-BF5D-CD9A05950E6D}"/>
              </a:ext>
            </a:extLst>
          </p:cNvPr>
          <p:cNvSpPr/>
          <p:nvPr/>
        </p:nvSpPr>
        <p:spPr>
          <a:xfrm>
            <a:off x="26638607" y="2005842"/>
            <a:ext cx="58614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8353C77-A973-48D6-A53E-E031FA8BEB62}"/>
              </a:ext>
            </a:extLst>
          </p:cNvPr>
          <p:cNvGrpSpPr/>
          <p:nvPr/>
        </p:nvGrpSpPr>
        <p:grpSpPr>
          <a:xfrm>
            <a:off x="26789713" y="2895267"/>
            <a:ext cx="3669076" cy="709546"/>
            <a:chOff x="7773655" y="3215399"/>
            <a:chExt cx="3669076" cy="713096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4531E67-B21E-4E83-B90D-01E97A58E115}"/>
                </a:ext>
              </a:extLst>
            </p:cNvPr>
            <p:cNvSpPr/>
            <p:nvPr/>
          </p:nvSpPr>
          <p:spPr>
            <a:xfrm>
              <a:off x="8130203" y="3286709"/>
              <a:ext cx="3312528" cy="570477"/>
            </a:xfrm>
            <a:custGeom>
              <a:avLst/>
              <a:gdLst>
                <a:gd name="connsiteX0" fmla="*/ 0 w 3312528"/>
                <a:gd name="connsiteY0" fmla="*/ 0 h 570477"/>
                <a:gd name="connsiteX1" fmla="*/ 3312528 w 3312528"/>
                <a:gd name="connsiteY1" fmla="*/ 0 h 570477"/>
                <a:gd name="connsiteX2" fmla="*/ 3312528 w 3312528"/>
                <a:gd name="connsiteY2" fmla="*/ 570477 h 570477"/>
                <a:gd name="connsiteX3" fmla="*/ 0 w 3312528"/>
                <a:gd name="connsiteY3" fmla="*/ 570477 h 570477"/>
                <a:gd name="connsiteX4" fmla="*/ 0 w 3312528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2528" h="570477">
                  <a:moveTo>
                    <a:pt x="0" y="0"/>
                  </a:moveTo>
                  <a:lnTo>
                    <a:pt x="3312528" y="0"/>
                  </a:lnTo>
                  <a:lnTo>
                    <a:pt x="3312528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63500" rIns="63500" bIns="6350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500" kern="12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Benefits of System</a:t>
              </a:r>
              <a:endParaRPr lang="en-IN" sz="2500" kern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A0E5B47-A50B-495E-89C5-41FDDE536DB2}"/>
                </a:ext>
              </a:extLst>
            </p:cNvPr>
            <p:cNvSpPr/>
            <p:nvPr/>
          </p:nvSpPr>
          <p:spPr>
            <a:xfrm>
              <a:off x="7773655" y="3215399"/>
              <a:ext cx="713096" cy="713096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2A4A68-EA0D-46B5-BFAC-B75BCBCBDE8B}"/>
                </a:ext>
              </a:extLst>
            </p:cNvPr>
            <p:cNvSpPr/>
            <p:nvPr/>
          </p:nvSpPr>
          <p:spPr>
            <a:xfrm>
              <a:off x="7838101" y="3215750"/>
              <a:ext cx="58614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9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F51BF9A-374D-47AF-8B90-28B0D1FC93D3}"/>
              </a:ext>
            </a:extLst>
          </p:cNvPr>
          <p:cNvGrpSpPr/>
          <p:nvPr/>
        </p:nvGrpSpPr>
        <p:grpSpPr>
          <a:xfrm>
            <a:off x="26711647" y="3750333"/>
            <a:ext cx="3747142" cy="730895"/>
            <a:chOff x="7695589" y="4070465"/>
            <a:chExt cx="3747142" cy="73455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3997C75-A05D-4C9E-97FA-C8835C2B674A}"/>
                </a:ext>
              </a:extLst>
            </p:cNvPr>
            <p:cNvSpPr/>
            <p:nvPr/>
          </p:nvSpPr>
          <p:spPr>
            <a:xfrm>
              <a:off x="8130203" y="4141774"/>
              <a:ext cx="3312528" cy="570477"/>
            </a:xfrm>
            <a:custGeom>
              <a:avLst/>
              <a:gdLst>
                <a:gd name="connsiteX0" fmla="*/ 0 w 3312528"/>
                <a:gd name="connsiteY0" fmla="*/ 0 h 570477"/>
                <a:gd name="connsiteX1" fmla="*/ 3312528 w 3312528"/>
                <a:gd name="connsiteY1" fmla="*/ 0 h 570477"/>
                <a:gd name="connsiteX2" fmla="*/ 3312528 w 3312528"/>
                <a:gd name="connsiteY2" fmla="*/ 570477 h 570477"/>
                <a:gd name="connsiteX3" fmla="*/ 0 w 3312528"/>
                <a:gd name="connsiteY3" fmla="*/ 570477 h 570477"/>
                <a:gd name="connsiteX4" fmla="*/ 0 w 3312528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2528" h="570477">
                  <a:moveTo>
                    <a:pt x="0" y="0"/>
                  </a:moveTo>
                  <a:lnTo>
                    <a:pt x="3312528" y="0"/>
                  </a:lnTo>
                  <a:lnTo>
                    <a:pt x="3312528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63500" rIns="63500" bIns="6350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500" kern="12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Activity Diagram</a:t>
              </a:r>
              <a:endParaRPr lang="en-IN" sz="2500" kern="1200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D7CD303-08C5-4A88-826E-8A3A01CAF497}"/>
                </a:ext>
              </a:extLst>
            </p:cNvPr>
            <p:cNvSpPr/>
            <p:nvPr/>
          </p:nvSpPr>
          <p:spPr>
            <a:xfrm>
              <a:off x="7773655" y="4070465"/>
              <a:ext cx="713096" cy="713096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3090124-160A-4665-AD36-EBCD10B70B65}"/>
                </a:ext>
              </a:extLst>
            </p:cNvPr>
            <p:cNvSpPr/>
            <p:nvPr/>
          </p:nvSpPr>
          <p:spPr>
            <a:xfrm>
              <a:off x="7695589" y="4097131"/>
              <a:ext cx="795950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BA977CC-5AEE-463A-A802-FD163A152D95}"/>
              </a:ext>
            </a:extLst>
          </p:cNvPr>
          <p:cNvGrpSpPr/>
          <p:nvPr/>
        </p:nvGrpSpPr>
        <p:grpSpPr>
          <a:xfrm>
            <a:off x="26508447" y="4605940"/>
            <a:ext cx="3950343" cy="709546"/>
            <a:chOff x="7492389" y="4926072"/>
            <a:chExt cx="3950343" cy="713096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76919F5-57D1-422D-B8EB-44C2503631A5}"/>
                </a:ext>
              </a:extLst>
            </p:cNvPr>
            <p:cNvSpPr/>
            <p:nvPr/>
          </p:nvSpPr>
          <p:spPr>
            <a:xfrm>
              <a:off x="7915624" y="4997382"/>
              <a:ext cx="3527108" cy="570477"/>
            </a:xfrm>
            <a:custGeom>
              <a:avLst/>
              <a:gdLst>
                <a:gd name="connsiteX0" fmla="*/ 0 w 3527108"/>
                <a:gd name="connsiteY0" fmla="*/ 0 h 570477"/>
                <a:gd name="connsiteX1" fmla="*/ 3527108 w 3527108"/>
                <a:gd name="connsiteY1" fmla="*/ 0 h 570477"/>
                <a:gd name="connsiteX2" fmla="*/ 3527108 w 3527108"/>
                <a:gd name="connsiteY2" fmla="*/ 570477 h 570477"/>
                <a:gd name="connsiteX3" fmla="*/ 0 w 3527108"/>
                <a:gd name="connsiteY3" fmla="*/ 570477 h 570477"/>
                <a:gd name="connsiteX4" fmla="*/ 0 w 3527108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7108" h="570477">
                  <a:moveTo>
                    <a:pt x="0" y="0"/>
                  </a:moveTo>
                  <a:lnTo>
                    <a:pt x="3527108" y="0"/>
                  </a:lnTo>
                  <a:lnTo>
                    <a:pt x="3527108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63500" rIns="63500" bIns="6350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500" kern="12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Future Scope</a:t>
              </a:r>
              <a:endParaRPr lang="en-IN" sz="2500" kern="1200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3489DE5-CF67-4BC5-B680-43C7F6629D0F}"/>
                </a:ext>
              </a:extLst>
            </p:cNvPr>
            <p:cNvSpPr/>
            <p:nvPr/>
          </p:nvSpPr>
          <p:spPr>
            <a:xfrm>
              <a:off x="7559076" y="4926072"/>
              <a:ext cx="713096" cy="713096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6B228E-EF93-459D-8C7D-1BF87C72EE6C}"/>
                </a:ext>
              </a:extLst>
            </p:cNvPr>
            <p:cNvSpPr/>
            <p:nvPr/>
          </p:nvSpPr>
          <p:spPr>
            <a:xfrm>
              <a:off x="7492389" y="4928188"/>
              <a:ext cx="795950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4C2E1C3-430B-4193-8D73-8C32A66A15E7}"/>
              </a:ext>
            </a:extLst>
          </p:cNvPr>
          <p:cNvGrpSpPr/>
          <p:nvPr/>
        </p:nvGrpSpPr>
        <p:grpSpPr>
          <a:xfrm>
            <a:off x="26058209" y="5452072"/>
            <a:ext cx="4400581" cy="718975"/>
            <a:chOff x="7042151" y="5772204"/>
            <a:chExt cx="4400581" cy="722572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CE1A015-67B3-486E-AB41-EB41BAE3F86C}"/>
                </a:ext>
              </a:extLst>
            </p:cNvPr>
            <p:cNvSpPr/>
            <p:nvPr/>
          </p:nvSpPr>
          <p:spPr>
            <a:xfrm>
              <a:off x="7446368" y="5852989"/>
              <a:ext cx="3996364" cy="570477"/>
            </a:xfrm>
            <a:custGeom>
              <a:avLst/>
              <a:gdLst>
                <a:gd name="connsiteX0" fmla="*/ 0 w 3996364"/>
                <a:gd name="connsiteY0" fmla="*/ 0 h 570477"/>
                <a:gd name="connsiteX1" fmla="*/ 3996364 w 3996364"/>
                <a:gd name="connsiteY1" fmla="*/ 0 h 570477"/>
                <a:gd name="connsiteX2" fmla="*/ 3996364 w 3996364"/>
                <a:gd name="connsiteY2" fmla="*/ 570477 h 570477"/>
                <a:gd name="connsiteX3" fmla="*/ 0 w 3996364"/>
                <a:gd name="connsiteY3" fmla="*/ 570477 h 570477"/>
                <a:gd name="connsiteX4" fmla="*/ 0 w 3996364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6364" h="570477">
                  <a:moveTo>
                    <a:pt x="0" y="0"/>
                  </a:moveTo>
                  <a:lnTo>
                    <a:pt x="3996364" y="0"/>
                  </a:lnTo>
                  <a:lnTo>
                    <a:pt x="3996364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63500" rIns="63500" bIns="6350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" sz="2500" kern="12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Reference</a:t>
              </a:r>
              <a:endParaRPr lang="en-IN" sz="2500" kern="120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80001A2-28B3-4F52-882E-8EDF26809536}"/>
                </a:ext>
              </a:extLst>
            </p:cNvPr>
            <p:cNvSpPr/>
            <p:nvPr/>
          </p:nvSpPr>
          <p:spPr>
            <a:xfrm>
              <a:off x="7089819" y="5781680"/>
              <a:ext cx="713096" cy="713096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319F03-3411-460D-8A16-61083EB86A2B}"/>
                </a:ext>
              </a:extLst>
            </p:cNvPr>
            <p:cNvSpPr/>
            <p:nvPr/>
          </p:nvSpPr>
          <p:spPr>
            <a:xfrm>
              <a:off x="7042151" y="5772204"/>
              <a:ext cx="795950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12</a:t>
              </a:r>
            </a:p>
          </p:txBody>
        </p:sp>
      </p:grpSp>
      <p:sp>
        <p:nvSpPr>
          <p:cNvPr id="67" name="intro">
            <a:extLst>
              <a:ext uri="{FF2B5EF4-FFF2-40B4-BE49-F238E27FC236}">
                <a16:creationId xmlns:a16="http://schemas.microsoft.com/office/drawing/2014/main" id="{B592A6DA-8E51-453B-B8D6-3F9FE180D08F}"/>
              </a:ext>
            </a:extLst>
          </p:cNvPr>
          <p:cNvSpPr txBox="1">
            <a:spLocks/>
          </p:cNvSpPr>
          <p:nvPr/>
        </p:nvSpPr>
        <p:spPr>
          <a:xfrm>
            <a:off x="22002" y="285595"/>
            <a:ext cx="12166949" cy="10045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atin typeface="Modern Love" panose="04090805081005020601" pitchFamily="82" charset="0"/>
              </a:rPr>
              <a:t>INTRODUCTION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73652D-1637-4BD1-9C15-2C77ABE0C56F}"/>
              </a:ext>
            </a:extLst>
          </p:cNvPr>
          <p:cNvGrpSpPr/>
          <p:nvPr/>
        </p:nvGrpSpPr>
        <p:grpSpPr>
          <a:xfrm>
            <a:off x="3650017" y="1255007"/>
            <a:ext cx="8538933" cy="5275614"/>
            <a:chOff x="3650017" y="1255007"/>
            <a:chExt cx="8538933" cy="527561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26A521A-12C9-43E5-89E2-A51D36617243}"/>
                </a:ext>
              </a:extLst>
            </p:cNvPr>
            <p:cNvSpPr/>
            <p:nvPr/>
          </p:nvSpPr>
          <p:spPr>
            <a:xfrm>
              <a:off x="4761184" y="2859093"/>
              <a:ext cx="2724506" cy="2385439"/>
            </a:xfrm>
            <a:custGeom>
              <a:avLst/>
              <a:gdLst>
                <a:gd name="connsiteX0" fmla="*/ 0 w 2362845"/>
                <a:gd name="connsiteY0" fmla="*/ 1047173 h 2094346"/>
                <a:gd name="connsiteX1" fmla="*/ 1181423 w 2362845"/>
                <a:gd name="connsiteY1" fmla="*/ 0 h 2094346"/>
                <a:gd name="connsiteX2" fmla="*/ 2362846 w 2362845"/>
                <a:gd name="connsiteY2" fmla="*/ 1047173 h 2094346"/>
                <a:gd name="connsiteX3" fmla="*/ 1181423 w 2362845"/>
                <a:gd name="connsiteY3" fmla="*/ 2094346 h 2094346"/>
                <a:gd name="connsiteX4" fmla="*/ 0 w 2362845"/>
                <a:gd name="connsiteY4" fmla="*/ 1047173 h 209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2845" h="2094346">
                  <a:moveTo>
                    <a:pt x="0" y="1047173"/>
                  </a:moveTo>
                  <a:cubicBezTo>
                    <a:pt x="0" y="468835"/>
                    <a:pt x="528941" y="0"/>
                    <a:pt x="1181423" y="0"/>
                  </a:cubicBezTo>
                  <a:cubicBezTo>
                    <a:pt x="1833905" y="0"/>
                    <a:pt x="2362846" y="468835"/>
                    <a:pt x="2362846" y="1047173"/>
                  </a:cubicBezTo>
                  <a:cubicBezTo>
                    <a:pt x="2362846" y="1625511"/>
                    <a:pt x="1833905" y="2094346"/>
                    <a:pt x="1181423" y="2094346"/>
                  </a:cubicBezTo>
                  <a:cubicBezTo>
                    <a:pt x="528941" y="2094346"/>
                    <a:pt x="0" y="1625511"/>
                    <a:pt x="0" y="104717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hueOff val="0"/>
                    <a:satOff val="0"/>
                    <a:lumOff val="0"/>
                    <a:shade val="30000"/>
                    <a:satMod val="115000"/>
                  </a:schemeClr>
                </a:gs>
                <a:gs pos="50000">
                  <a:schemeClr val="accent1">
                    <a:hueOff val="0"/>
                    <a:satOff val="0"/>
                    <a:lumOff val="0"/>
                    <a:shade val="67500"/>
                    <a:satMod val="115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1431" tIns="332110" rIns="371431" bIns="33211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2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" panose="020B0502040204020203" pitchFamily="34" charset="0"/>
                </a:rPr>
                <a:t>BUS TICKET RESERVATION SYSTEM</a:t>
              </a:r>
            </a:p>
          </p:txBody>
        </p:sp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7C6EB581-1254-477A-85AB-1DBF9D5C6B7B}"/>
                </a:ext>
              </a:extLst>
            </p:cNvPr>
            <p:cNvSpPr/>
            <p:nvPr/>
          </p:nvSpPr>
          <p:spPr>
            <a:xfrm>
              <a:off x="3650017" y="1255007"/>
              <a:ext cx="5060835" cy="5275614"/>
            </a:xfrm>
            <a:prstGeom prst="blockArc">
              <a:avLst>
                <a:gd name="adj1" fmla="val 17527788"/>
                <a:gd name="adj2" fmla="val 4119114"/>
                <a:gd name="adj3" fmla="val 575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DAB6C79-F27C-4BAC-AE0C-8C1408F7583B}"/>
                </a:ext>
              </a:extLst>
            </p:cNvPr>
            <p:cNvSpPr/>
            <p:nvPr/>
          </p:nvSpPr>
          <p:spPr>
            <a:xfrm>
              <a:off x="7374995" y="1687270"/>
              <a:ext cx="1344905" cy="1345281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000" r="-6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A8354F5-0CA1-4E01-9B1F-2D775EA4557C}"/>
                </a:ext>
              </a:extLst>
            </p:cNvPr>
            <p:cNvSpPr/>
            <p:nvPr/>
          </p:nvSpPr>
          <p:spPr>
            <a:xfrm>
              <a:off x="8823365" y="1721371"/>
              <a:ext cx="1800208" cy="1302021"/>
            </a:xfrm>
            <a:custGeom>
              <a:avLst/>
              <a:gdLst>
                <a:gd name="connsiteX0" fmla="*/ 0 w 1800208"/>
                <a:gd name="connsiteY0" fmla="*/ 0 h 1302021"/>
                <a:gd name="connsiteX1" fmla="*/ 1800208 w 1800208"/>
                <a:gd name="connsiteY1" fmla="*/ 0 h 1302021"/>
                <a:gd name="connsiteX2" fmla="*/ 1800208 w 1800208"/>
                <a:gd name="connsiteY2" fmla="*/ 1302021 h 1302021"/>
                <a:gd name="connsiteX3" fmla="*/ 0 w 1800208"/>
                <a:gd name="connsiteY3" fmla="*/ 1302021 h 1302021"/>
                <a:gd name="connsiteX4" fmla="*/ 0 w 1800208"/>
                <a:gd name="connsiteY4" fmla="*/ 0 h 130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208" h="1302021">
                  <a:moveTo>
                    <a:pt x="0" y="0"/>
                  </a:moveTo>
                  <a:lnTo>
                    <a:pt x="1800208" y="0"/>
                  </a:lnTo>
                  <a:lnTo>
                    <a:pt x="1800208" y="1302021"/>
                  </a:lnTo>
                  <a:lnTo>
                    <a:pt x="0" y="130202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  <a:buFont typeface="Arial" panose="020B0604020202020204" pitchFamily="34" charset="0"/>
                <a:buNone/>
              </a:pPr>
              <a:r>
                <a:rPr lang="en-US" sz="2000" b="1" kern="1200" dirty="0">
                  <a:latin typeface="Bahnschrift" panose="020B0502040204020203" pitchFamily="34" charset="0"/>
                </a:rPr>
                <a:t>Reserve tickets online </a:t>
              </a:r>
              <a:endParaRPr lang="en-IN" sz="2000" b="1" kern="1200" dirty="0">
                <a:latin typeface="Bahnschrift" panose="020B0502040204020203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0279F1F-E885-4BE9-9DAB-020BC13D6038}"/>
                </a:ext>
              </a:extLst>
            </p:cNvPr>
            <p:cNvSpPr/>
            <p:nvPr/>
          </p:nvSpPr>
          <p:spPr>
            <a:xfrm>
              <a:off x="7896258" y="3230196"/>
              <a:ext cx="1344905" cy="1345281"/>
            </a:xfrm>
            <a:prstGeom prst="ellipse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1000" b="-11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6D21FB-E6CA-4D8E-B5CA-27205739BE3A}"/>
                </a:ext>
              </a:extLst>
            </p:cNvPr>
            <p:cNvSpPr/>
            <p:nvPr/>
          </p:nvSpPr>
          <p:spPr>
            <a:xfrm>
              <a:off x="9350676" y="3249189"/>
              <a:ext cx="1800208" cy="1302021"/>
            </a:xfrm>
            <a:custGeom>
              <a:avLst/>
              <a:gdLst>
                <a:gd name="connsiteX0" fmla="*/ 0 w 1800208"/>
                <a:gd name="connsiteY0" fmla="*/ 0 h 1302021"/>
                <a:gd name="connsiteX1" fmla="*/ 1800208 w 1800208"/>
                <a:gd name="connsiteY1" fmla="*/ 0 h 1302021"/>
                <a:gd name="connsiteX2" fmla="*/ 1800208 w 1800208"/>
                <a:gd name="connsiteY2" fmla="*/ 1302021 h 1302021"/>
                <a:gd name="connsiteX3" fmla="*/ 0 w 1800208"/>
                <a:gd name="connsiteY3" fmla="*/ 1302021 h 1302021"/>
                <a:gd name="connsiteX4" fmla="*/ 0 w 1800208"/>
                <a:gd name="connsiteY4" fmla="*/ 0 h 130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208" h="1302021">
                  <a:moveTo>
                    <a:pt x="0" y="0"/>
                  </a:moveTo>
                  <a:lnTo>
                    <a:pt x="1800208" y="0"/>
                  </a:lnTo>
                  <a:lnTo>
                    <a:pt x="1800208" y="1302021"/>
                  </a:lnTo>
                  <a:lnTo>
                    <a:pt x="0" y="130202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  <a:buFont typeface="Arial" panose="020B0604020202020204" pitchFamily="34" charset="0"/>
                <a:buNone/>
              </a:pPr>
              <a:r>
                <a:rPr lang="en-US" sz="2000" b="1" kern="1200" dirty="0">
                  <a:latin typeface="Bahnschrift" panose="020B0502040204020203" pitchFamily="34" charset="0"/>
                </a:rPr>
                <a:t>Book tickets from remote location</a:t>
              </a:r>
              <a:endParaRPr lang="en-IN" sz="2000" b="1" kern="1200" dirty="0">
                <a:latin typeface="Bahnschrift" panose="020B0502040204020203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7B623E4-A025-4E0A-8171-42DE5E42149E}"/>
                </a:ext>
              </a:extLst>
            </p:cNvPr>
            <p:cNvSpPr/>
            <p:nvPr/>
          </p:nvSpPr>
          <p:spPr>
            <a:xfrm>
              <a:off x="7376448" y="4782282"/>
              <a:ext cx="1344905" cy="1345281"/>
            </a:xfrm>
            <a:prstGeom prst="ellipse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000" r="-2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238BA7B-8BB3-4F25-AAAA-1BA6FA704E44}"/>
                </a:ext>
              </a:extLst>
            </p:cNvPr>
            <p:cNvSpPr/>
            <p:nvPr/>
          </p:nvSpPr>
          <p:spPr>
            <a:xfrm>
              <a:off x="8710851" y="4809715"/>
              <a:ext cx="3478099" cy="1302021"/>
            </a:xfrm>
            <a:custGeom>
              <a:avLst/>
              <a:gdLst>
                <a:gd name="connsiteX0" fmla="*/ 0 w 2757073"/>
                <a:gd name="connsiteY0" fmla="*/ 0 h 1302021"/>
                <a:gd name="connsiteX1" fmla="*/ 2757073 w 2757073"/>
                <a:gd name="connsiteY1" fmla="*/ 0 h 1302021"/>
                <a:gd name="connsiteX2" fmla="*/ 2757073 w 2757073"/>
                <a:gd name="connsiteY2" fmla="*/ 1302021 h 1302021"/>
                <a:gd name="connsiteX3" fmla="*/ 0 w 2757073"/>
                <a:gd name="connsiteY3" fmla="*/ 1302021 h 1302021"/>
                <a:gd name="connsiteX4" fmla="*/ 0 w 2757073"/>
                <a:gd name="connsiteY4" fmla="*/ 0 h 130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7073" h="1302021">
                  <a:moveTo>
                    <a:pt x="0" y="0"/>
                  </a:moveTo>
                  <a:lnTo>
                    <a:pt x="2757073" y="0"/>
                  </a:lnTo>
                  <a:lnTo>
                    <a:pt x="2757073" y="1302021"/>
                  </a:lnTo>
                  <a:lnTo>
                    <a:pt x="0" y="130202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  <a:buFont typeface="Arial" panose="020B0604020202020204" pitchFamily="34" charset="0"/>
                <a:buNone/>
              </a:pPr>
              <a:r>
                <a:rPr lang="en-US" sz="2000" b="1" kern="1200" dirty="0">
                  <a:latin typeface="Bahnschrift" panose="020B0502040204020203" pitchFamily="34" charset="0"/>
                </a:rPr>
                <a:t>Travel Agency can use it for there customers </a:t>
              </a:r>
              <a:endParaRPr lang="en-IN" sz="2000" b="1" kern="1200" dirty="0"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08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14349-1D57-464A-9680-23DF74D92AD2}"/>
              </a:ext>
            </a:extLst>
          </p:cNvPr>
          <p:cNvSpPr txBox="1">
            <a:spLocks/>
          </p:cNvSpPr>
          <p:nvPr/>
        </p:nvSpPr>
        <p:spPr>
          <a:xfrm>
            <a:off x="22002" y="285595"/>
            <a:ext cx="12166949" cy="10045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dirty="0"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atin typeface="Modern Love" panose="04090805081005020601" pitchFamily="82" charset="0"/>
                <a:sym typeface="Comic Sans MS"/>
              </a:rPr>
              <a:t>SCREENSHOTS FOR ADMIN PERFORMED OPERATION</a:t>
            </a:r>
            <a:endParaRPr lang="en-US" dirty="0"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atin typeface="Modern Love" panose="04090805081005020601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6E32BF-CEC5-4CF2-A2B6-9DC7D5F56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57848" y="1628437"/>
            <a:ext cx="6636526" cy="391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00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">
            <a:extLst>
              <a:ext uri="{FF2B5EF4-FFF2-40B4-BE49-F238E27FC236}">
                <a16:creationId xmlns:a16="http://schemas.microsoft.com/office/drawing/2014/main" id="{F2B589C2-CB22-4787-98F3-8458698DF0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7" r="2000" b="84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front">
            <a:extLst>
              <a:ext uri="{FF2B5EF4-FFF2-40B4-BE49-F238E27FC236}">
                <a16:creationId xmlns:a16="http://schemas.microsoft.com/office/drawing/2014/main" id="{D260F939-79EC-4FB0-92DE-5A636B5023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7" r="2000" b="84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24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">
            <a:extLst>
              <a:ext uri="{FF2B5EF4-FFF2-40B4-BE49-F238E27FC236}">
                <a16:creationId xmlns:a16="http://schemas.microsoft.com/office/drawing/2014/main" id="{F2B589C2-CB22-4787-98F3-8458698DF0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7" r="2000" b="8424"/>
          <a:stretch/>
        </p:blipFill>
        <p:spPr>
          <a:xfrm>
            <a:off x="0" y="-335280"/>
            <a:ext cx="12192000" cy="8595360"/>
          </a:xfrm>
          <a:prstGeom prst="rect">
            <a:avLst/>
          </a:prstGeom>
        </p:spPr>
      </p:pic>
      <p:pic>
        <p:nvPicPr>
          <p:cNvPr id="4" name="front">
            <a:extLst>
              <a:ext uri="{FF2B5EF4-FFF2-40B4-BE49-F238E27FC236}">
                <a16:creationId xmlns:a16="http://schemas.microsoft.com/office/drawing/2014/main" id="{D260F939-79EC-4FB0-92DE-5A636B5023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8" r="2000" b="78938"/>
          <a:stretch/>
        </p:blipFill>
        <p:spPr>
          <a:xfrm>
            <a:off x="0" y="-335280"/>
            <a:ext cx="12192000" cy="1676400"/>
          </a:xfrm>
          <a:prstGeom prst="roundRect">
            <a:avLst/>
          </a:prstGeom>
        </p:spPr>
      </p:pic>
      <p:sp>
        <p:nvSpPr>
          <p:cNvPr id="2" name="rr">
            <a:extLst>
              <a:ext uri="{FF2B5EF4-FFF2-40B4-BE49-F238E27FC236}">
                <a16:creationId xmlns:a16="http://schemas.microsoft.com/office/drawing/2014/main" id="{724D1A21-FB89-416B-9247-2DDBD1FA1D39}"/>
              </a:ext>
            </a:extLst>
          </p:cNvPr>
          <p:cNvSpPr/>
          <p:nvPr/>
        </p:nvSpPr>
        <p:spPr>
          <a:xfrm>
            <a:off x="1596941" y="1341120"/>
            <a:ext cx="75350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is the task bar for Admin.</a:t>
            </a:r>
          </a:p>
        </p:txBody>
      </p:sp>
    </p:spTree>
    <p:extLst>
      <p:ext uri="{BB962C8B-B14F-4D97-AF65-F5344CB8AC3E}">
        <p14:creationId xmlns:p14="http://schemas.microsoft.com/office/powerpoint/2010/main" val="2290305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">
            <a:extLst>
              <a:ext uri="{FF2B5EF4-FFF2-40B4-BE49-F238E27FC236}">
                <a16:creationId xmlns:a16="http://schemas.microsoft.com/office/drawing/2014/main" id="{F2B589C2-CB22-4787-98F3-8458698DF0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7" r="2000" b="8424"/>
          <a:stretch/>
        </p:blipFill>
        <p:spPr>
          <a:xfrm>
            <a:off x="-792480" y="-335280"/>
            <a:ext cx="13685520" cy="7924800"/>
          </a:xfrm>
          <a:prstGeom prst="rect">
            <a:avLst/>
          </a:prstGeom>
        </p:spPr>
      </p:pic>
      <p:pic>
        <p:nvPicPr>
          <p:cNvPr id="4" name="front">
            <a:extLst>
              <a:ext uri="{FF2B5EF4-FFF2-40B4-BE49-F238E27FC236}">
                <a16:creationId xmlns:a16="http://schemas.microsoft.com/office/drawing/2014/main" id="{D260F939-79EC-4FB0-92DE-5A636B5023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5" t="17455" r="7020" b="12470"/>
          <a:stretch/>
        </p:blipFill>
        <p:spPr>
          <a:xfrm>
            <a:off x="0" y="883920"/>
            <a:ext cx="12192000" cy="6339840"/>
          </a:xfrm>
          <a:prstGeom prst="roundRect">
            <a:avLst/>
          </a:prstGeom>
        </p:spPr>
      </p:pic>
      <p:sp>
        <p:nvSpPr>
          <p:cNvPr id="2" name="rr">
            <a:extLst>
              <a:ext uri="{FF2B5EF4-FFF2-40B4-BE49-F238E27FC236}">
                <a16:creationId xmlns:a16="http://schemas.microsoft.com/office/drawing/2014/main" id="{724D1A21-FB89-416B-9247-2DDBD1FA1D39}"/>
              </a:ext>
            </a:extLst>
          </p:cNvPr>
          <p:cNvSpPr/>
          <p:nvPr/>
        </p:nvSpPr>
        <p:spPr>
          <a:xfrm>
            <a:off x="1107160" y="176034"/>
            <a:ext cx="845812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are Routes</a:t>
            </a:r>
          </a:p>
        </p:txBody>
      </p:sp>
    </p:spTree>
    <p:extLst>
      <p:ext uri="{BB962C8B-B14F-4D97-AF65-F5344CB8AC3E}">
        <p14:creationId xmlns:p14="http://schemas.microsoft.com/office/powerpoint/2010/main" val="215720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">
            <a:extLst>
              <a:ext uri="{FF2B5EF4-FFF2-40B4-BE49-F238E27FC236}">
                <a16:creationId xmlns:a16="http://schemas.microsoft.com/office/drawing/2014/main" id="{F2B589C2-CB22-4787-98F3-8458698DF0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7" r="2000" b="8424"/>
          <a:stretch/>
        </p:blipFill>
        <p:spPr>
          <a:xfrm>
            <a:off x="-6797040" y="-1376623"/>
            <a:ext cx="19690080" cy="8966143"/>
          </a:xfrm>
          <a:prstGeom prst="rect">
            <a:avLst/>
          </a:prstGeom>
        </p:spPr>
      </p:pic>
      <p:pic>
        <p:nvPicPr>
          <p:cNvPr id="4" name="front">
            <a:extLst>
              <a:ext uri="{FF2B5EF4-FFF2-40B4-BE49-F238E27FC236}">
                <a16:creationId xmlns:a16="http://schemas.microsoft.com/office/drawing/2014/main" id="{D260F939-79EC-4FB0-92DE-5A636B5023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67" t="17455" r="7020" b="12470"/>
          <a:stretch/>
        </p:blipFill>
        <p:spPr>
          <a:xfrm>
            <a:off x="6583679" y="50845"/>
            <a:ext cx="5608321" cy="7172915"/>
          </a:xfrm>
          <a:prstGeom prst="rect">
            <a:avLst/>
          </a:prstGeom>
        </p:spPr>
      </p:pic>
      <p:sp>
        <p:nvSpPr>
          <p:cNvPr id="2" name="rr">
            <a:extLst>
              <a:ext uri="{FF2B5EF4-FFF2-40B4-BE49-F238E27FC236}">
                <a16:creationId xmlns:a16="http://schemas.microsoft.com/office/drawing/2014/main" id="{724D1A21-FB89-416B-9247-2DDBD1FA1D39}"/>
              </a:ext>
            </a:extLst>
          </p:cNvPr>
          <p:cNvSpPr/>
          <p:nvPr/>
        </p:nvSpPr>
        <p:spPr>
          <a:xfrm>
            <a:off x="1201240" y="1214176"/>
            <a:ext cx="5608321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here, Routes can be edited can be deleted and also buses for the Routes can be added</a:t>
            </a:r>
          </a:p>
        </p:txBody>
      </p:sp>
    </p:spTree>
    <p:extLst>
      <p:ext uri="{BB962C8B-B14F-4D97-AF65-F5344CB8AC3E}">
        <p14:creationId xmlns:p14="http://schemas.microsoft.com/office/powerpoint/2010/main" val="3495660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">
            <a:extLst>
              <a:ext uri="{FF2B5EF4-FFF2-40B4-BE49-F238E27FC236}">
                <a16:creationId xmlns:a16="http://schemas.microsoft.com/office/drawing/2014/main" id="{9703CDE0-B8CC-452B-9CCA-0A24892968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6" r="1190" b="5587"/>
          <a:stretch/>
        </p:blipFill>
        <p:spPr>
          <a:xfrm>
            <a:off x="-3188043" y="-1793274"/>
            <a:ext cx="15380043" cy="8651274"/>
          </a:xfrm>
          <a:prstGeom prst="rect">
            <a:avLst/>
          </a:prstGeom>
        </p:spPr>
      </p:pic>
      <p:pic>
        <p:nvPicPr>
          <p:cNvPr id="4" name="front">
            <a:extLst>
              <a:ext uri="{FF2B5EF4-FFF2-40B4-BE49-F238E27FC236}">
                <a16:creationId xmlns:a16="http://schemas.microsoft.com/office/drawing/2014/main" id="{D6D229BC-1E1E-4923-A07B-B5E5B4CD7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46" t="27273" r="8070" b="19014"/>
          <a:stretch/>
        </p:blipFill>
        <p:spPr>
          <a:xfrm>
            <a:off x="6096000" y="0"/>
            <a:ext cx="5025081" cy="5486400"/>
          </a:xfrm>
          <a:prstGeom prst="roundRect">
            <a:avLst/>
          </a:prstGeom>
        </p:spPr>
      </p:pic>
      <p:sp>
        <p:nvSpPr>
          <p:cNvPr id="6" name="rr">
            <a:extLst>
              <a:ext uri="{FF2B5EF4-FFF2-40B4-BE49-F238E27FC236}">
                <a16:creationId xmlns:a16="http://schemas.microsoft.com/office/drawing/2014/main" id="{14940880-44D7-4ACC-B4F6-54F6CC177B21}"/>
              </a:ext>
            </a:extLst>
          </p:cNvPr>
          <p:cNvSpPr/>
          <p:nvPr/>
        </p:nvSpPr>
        <p:spPr>
          <a:xfrm>
            <a:off x="1201240" y="1214176"/>
            <a:ext cx="455700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Here Admin can add Routes</a:t>
            </a:r>
          </a:p>
        </p:txBody>
      </p:sp>
    </p:spTree>
    <p:extLst>
      <p:ext uri="{BB962C8B-B14F-4D97-AF65-F5344CB8AC3E}">
        <p14:creationId xmlns:p14="http://schemas.microsoft.com/office/powerpoint/2010/main" val="613891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">
            <a:extLst>
              <a:ext uri="{FF2B5EF4-FFF2-40B4-BE49-F238E27FC236}">
                <a16:creationId xmlns:a16="http://schemas.microsoft.com/office/drawing/2014/main" id="{2BFED269-CC2C-4016-9108-DB8916B191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t="9629" r="1160" b="13667"/>
          <a:stretch/>
        </p:blipFill>
        <p:spPr>
          <a:xfrm>
            <a:off x="-3722914" y="-2129041"/>
            <a:ext cx="15914914" cy="9101341"/>
          </a:xfrm>
          <a:prstGeom prst="rect">
            <a:avLst/>
          </a:prstGeom>
        </p:spPr>
      </p:pic>
      <p:pic>
        <p:nvPicPr>
          <p:cNvPr id="4" name="front">
            <a:extLst>
              <a:ext uri="{FF2B5EF4-FFF2-40B4-BE49-F238E27FC236}">
                <a16:creationId xmlns:a16="http://schemas.microsoft.com/office/drawing/2014/main" id="{4E290FB2-632D-4736-B6C5-966777BFB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48" t="27572" r="6276" b="25357"/>
          <a:stretch/>
        </p:blipFill>
        <p:spPr>
          <a:xfrm>
            <a:off x="5511114" y="0"/>
            <a:ext cx="5857102" cy="5585254"/>
          </a:xfrm>
          <a:prstGeom prst="snip2DiagRect">
            <a:avLst/>
          </a:prstGeom>
        </p:spPr>
      </p:pic>
      <p:sp>
        <p:nvSpPr>
          <p:cNvPr id="5" name="rr">
            <a:extLst>
              <a:ext uri="{FF2B5EF4-FFF2-40B4-BE49-F238E27FC236}">
                <a16:creationId xmlns:a16="http://schemas.microsoft.com/office/drawing/2014/main" id="{9861615D-0C90-4B5C-A299-1AF280D88661}"/>
              </a:ext>
            </a:extLst>
          </p:cNvPr>
          <p:cNvSpPr/>
          <p:nvPr/>
        </p:nvSpPr>
        <p:spPr>
          <a:xfrm>
            <a:off x="558689" y="1469188"/>
            <a:ext cx="455700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Here Admin can Update Routes</a:t>
            </a:r>
          </a:p>
        </p:txBody>
      </p:sp>
    </p:spTree>
    <p:extLst>
      <p:ext uri="{BB962C8B-B14F-4D97-AF65-F5344CB8AC3E}">
        <p14:creationId xmlns:p14="http://schemas.microsoft.com/office/powerpoint/2010/main" val="1360032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4D47A3-49A7-4AB4-9BC4-84C7B8662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2" r="7115" b="66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7F202D-779A-49F0-B54F-065BF84C1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2" r="7115" b="66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6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4D47A3-49A7-4AB4-9BC4-84C7B8662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2" r="7115" b="6645"/>
          <a:stretch/>
        </p:blipFill>
        <p:spPr>
          <a:xfrm>
            <a:off x="-4610100" y="-664369"/>
            <a:ext cx="16802100" cy="75223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7F202D-779A-49F0-B54F-065BF84C1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85" t="16643" r="10063" b="6646"/>
          <a:stretch/>
        </p:blipFill>
        <p:spPr>
          <a:xfrm>
            <a:off x="6096000" y="0"/>
            <a:ext cx="5562600" cy="6858000"/>
          </a:xfrm>
          <a:prstGeom prst="round2DiagRect">
            <a:avLst/>
          </a:prstGeom>
        </p:spPr>
      </p:pic>
      <p:sp>
        <p:nvSpPr>
          <p:cNvPr id="5" name="rr">
            <a:extLst>
              <a:ext uri="{FF2B5EF4-FFF2-40B4-BE49-F238E27FC236}">
                <a16:creationId xmlns:a16="http://schemas.microsoft.com/office/drawing/2014/main" id="{293B9EF6-61B7-44DC-9576-5D9409F65846}"/>
              </a:ext>
            </a:extLst>
          </p:cNvPr>
          <p:cNvSpPr/>
          <p:nvPr/>
        </p:nvSpPr>
        <p:spPr>
          <a:xfrm>
            <a:off x="558689" y="1469188"/>
            <a:ext cx="4557009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Here Admin can add bus for specific routes</a:t>
            </a:r>
          </a:p>
        </p:txBody>
      </p:sp>
    </p:spTree>
    <p:extLst>
      <p:ext uri="{BB962C8B-B14F-4D97-AF65-F5344CB8AC3E}">
        <p14:creationId xmlns:p14="http://schemas.microsoft.com/office/powerpoint/2010/main" val="484987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0CB989-6C2B-488A-9017-BC8330A2F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 t="10537" r="4062" b="5533"/>
          <a:stretch/>
        </p:blipFill>
        <p:spPr>
          <a:xfrm>
            <a:off x="400050" y="1104900"/>
            <a:ext cx="11391900" cy="57531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F75BCD-DA9F-4648-A2AF-F762D3186AF8}"/>
              </a:ext>
            </a:extLst>
          </p:cNvPr>
          <p:cNvSpPr txBox="1">
            <a:spLocks/>
          </p:cNvSpPr>
          <p:nvPr/>
        </p:nvSpPr>
        <p:spPr>
          <a:xfrm>
            <a:off x="25051" y="100348"/>
            <a:ext cx="12166949" cy="10045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dirty="0"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atin typeface="Modern Love" panose="04090805081005020601" pitchFamily="82" charset="0"/>
                <a:sym typeface="Comic Sans MS"/>
              </a:rPr>
              <a:t>FOOTER SCEENSHOT</a:t>
            </a:r>
            <a:endParaRPr lang="en-US" dirty="0"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atin typeface="Modern Love" panose="04090805081005020601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868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6F0034-6018-4965-BA08-0FDB46C8F1F5}"/>
              </a:ext>
            </a:extLst>
          </p:cNvPr>
          <p:cNvSpPr txBox="1"/>
          <p:nvPr/>
        </p:nvSpPr>
        <p:spPr>
          <a:xfrm>
            <a:off x="836707" y="3610759"/>
            <a:ext cx="1899547" cy="173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133" dirty="0">
                <a:solidFill>
                  <a:srgbClr val="660000"/>
                </a:solidFill>
                <a:latin typeface="Aharoni" panose="02010803020104030203" pitchFamily="2" charset="-79"/>
                <a:cs typeface="Aharoni" panose="02010803020104030203" pitchFamily="2" charset="-79"/>
                <a:sym typeface="Arial"/>
              </a:rPr>
              <a:t>Travel Agency to issue the tickets to the customers.</a:t>
            </a:r>
            <a:endParaRPr lang="en-US" sz="2133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B3140F-A752-41B0-A2E6-744C14B9253D}"/>
              </a:ext>
            </a:extLst>
          </p:cNvPr>
          <p:cNvSpPr txBox="1"/>
          <p:nvPr/>
        </p:nvSpPr>
        <p:spPr>
          <a:xfrm>
            <a:off x="2766985" y="3640371"/>
            <a:ext cx="2066868" cy="140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133" dirty="0">
                <a:solidFill>
                  <a:srgbClr val="660000"/>
                </a:solidFill>
                <a:latin typeface="Aharoni" panose="02010803020104030203" pitchFamily="2" charset="-79"/>
                <a:cs typeface="Aharoni" panose="02010803020104030203" pitchFamily="2" charset="-79"/>
                <a:sym typeface="Arial"/>
              </a:rPr>
              <a:t>The customer to enquire the availability of seats</a:t>
            </a:r>
            <a:endParaRPr lang="en-US" sz="2133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6C1E6A-2137-439D-A00D-204EA153460A}"/>
              </a:ext>
            </a:extLst>
          </p:cNvPr>
          <p:cNvSpPr txBox="1"/>
          <p:nvPr/>
        </p:nvSpPr>
        <p:spPr>
          <a:xfrm>
            <a:off x="5061594" y="3640371"/>
            <a:ext cx="2066868" cy="173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133" dirty="0">
                <a:solidFill>
                  <a:srgbClr val="660000"/>
                </a:solidFill>
                <a:latin typeface="Aharoni" panose="02010803020104030203" pitchFamily="2" charset="-79"/>
                <a:cs typeface="Aharoni" panose="02010803020104030203" pitchFamily="2" charset="-79"/>
                <a:sym typeface="Arial"/>
              </a:rPr>
              <a:t>A particular bus for the specific date from desired location</a:t>
            </a:r>
            <a:endParaRPr lang="en-US" sz="2133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8A726-A9FD-465B-A953-66836FB7F938}"/>
              </a:ext>
            </a:extLst>
          </p:cNvPr>
          <p:cNvSpPr txBox="1"/>
          <p:nvPr/>
        </p:nvSpPr>
        <p:spPr>
          <a:xfrm>
            <a:off x="7174662" y="3660997"/>
            <a:ext cx="2066868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133" dirty="0">
                <a:solidFill>
                  <a:srgbClr val="660000"/>
                </a:solidFill>
                <a:latin typeface="Aharoni" panose="02010803020104030203" pitchFamily="2" charset="-79"/>
                <a:cs typeface="Aharoni" panose="02010803020104030203" pitchFamily="2" charset="-79"/>
                <a:sym typeface="Arial"/>
              </a:rPr>
              <a:t>The facility to check the timings</a:t>
            </a:r>
            <a:endParaRPr lang="en-US" sz="2133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AEBD97-72F4-45CF-9E0E-18DCD611C386}"/>
              </a:ext>
            </a:extLst>
          </p:cNvPr>
          <p:cNvSpPr txBox="1"/>
          <p:nvPr/>
        </p:nvSpPr>
        <p:spPr>
          <a:xfrm>
            <a:off x="9490895" y="3640371"/>
            <a:ext cx="2066868" cy="140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rgbClr val="660000"/>
                </a:solidFill>
              </a:defRPr>
            </a:lvl1pPr>
          </a:lstStyle>
          <a:p>
            <a:r>
              <a:rPr lang="en-US" sz="2133" dirty="0">
                <a:latin typeface="Aharoni" panose="02010803020104030203" pitchFamily="2" charset="-79"/>
                <a:cs typeface="Aharoni" panose="02010803020104030203" pitchFamily="2" charset="-79"/>
              </a:rPr>
              <a:t>Schedule of the buses along with the ticket price.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C28F03-27F1-457B-B536-C05C11CA920F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1785856" y="2775235"/>
            <a:ext cx="625" cy="8355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3B6E9A-5877-4CCA-965B-CA4BA0DFB7C7}"/>
              </a:ext>
            </a:extLst>
          </p:cNvPr>
          <p:cNvCxnSpPr/>
          <p:nvPr/>
        </p:nvCxnSpPr>
        <p:spPr>
          <a:xfrm flipV="1">
            <a:off x="10405174" y="2689689"/>
            <a:ext cx="972" cy="884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8B3622-F963-4ABD-AB20-A124601544CF}"/>
              </a:ext>
            </a:extLst>
          </p:cNvPr>
          <p:cNvCxnSpPr/>
          <p:nvPr/>
        </p:nvCxnSpPr>
        <p:spPr>
          <a:xfrm flipV="1">
            <a:off x="8193601" y="2701504"/>
            <a:ext cx="972" cy="884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A2E957-EB62-42D2-B6F4-266BB236615E}"/>
              </a:ext>
            </a:extLst>
          </p:cNvPr>
          <p:cNvCxnSpPr/>
          <p:nvPr/>
        </p:nvCxnSpPr>
        <p:spPr>
          <a:xfrm flipV="1">
            <a:off x="6095029" y="2713456"/>
            <a:ext cx="972" cy="884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A8B183-8FE9-4BD2-9A7C-2965222DE6C5}"/>
              </a:ext>
            </a:extLst>
          </p:cNvPr>
          <p:cNvCxnSpPr/>
          <p:nvPr/>
        </p:nvCxnSpPr>
        <p:spPr>
          <a:xfrm flipV="1">
            <a:off x="3757115" y="2775232"/>
            <a:ext cx="972" cy="884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Mountain scene">
            <a:extLst>
              <a:ext uri="{FF2B5EF4-FFF2-40B4-BE49-F238E27FC236}">
                <a16:creationId xmlns:a16="http://schemas.microsoft.com/office/drawing/2014/main" id="{AE148236-0907-4986-9C07-7E189CA90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4087" y="1470489"/>
            <a:ext cx="1219200" cy="1219200"/>
          </a:xfrm>
          <a:prstGeom prst="rect">
            <a:avLst/>
          </a:prstGeom>
        </p:spPr>
      </p:pic>
      <p:pic>
        <p:nvPicPr>
          <p:cNvPr id="16" name="Graphic 15" descr="Daily calendar">
            <a:extLst>
              <a:ext uri="{FF2B5EF4-FFF2-40B4-BE49-F238E27FC236}">
                <a16:creationId xmlns:a16="http://schemas.microsoft.com/office/drawing/2014/main" id="{6DACC0CA-47F4-46A2-BA0E-43009A7CA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5573" y="1556032"/>
            <a:ext cx="1219200" cy="1219200"/>
          </a:xfrm>
          <a:prstGeom prst="rect">
            <a:avLst/>
          </a:prstGeom>
        </p:spPr>
      </p:pic>
      <p:pic>
        <p:nvPicPr>
          <p:cNvPr id="18" name="Graphic 17" descr="Stopwatch">
            <a:extLst>
              <a:ext uri="{FF2B5EF4-FFF2-40B4-BE49-F238E27FC236}">
                <a16:creationId xmlns:a16="http://schemas.microsoft.com/office/drawing/2014/main" id="{F6685C54-CFBC-43CB-8909-132BBE9080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84000" y="1428232"/>
            <a:ext cx="1219200" cy="1219200"/>
          </a:xfrm>
          <a:prstGeom prst="rect">
            <a:avLst/>
          </a:prstGeom>
        </p:spPr>
      </p:pic>
      <p:pic>
        <p:nvPicPr>
          <p:cNvPr id="22" name="Graphic 21" descr="Questions">
            <a:extLst>
              <a:ext uri="{FF2B5EF4-FFF2-40B4-BE49-F238E27FC236}">
                <a16:creationId xmlns:a16="http://schemas.microsoft.com/office/drawing/2014/main" id="{C3C11B75-39B3-4057-ADC8-77BE647CB5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17428" y="1556032"/>
            <a:ext cx="1219200" cy="1219200"/>
          </a:xfrm>
          <a:prstGeom prst="rect">
            <a:avLst/>
          </a:prstGeom>
        </p:spPr>
      </p:pic>
      <p:grpSp>
        <p:nvGrpSpPr>
          <p:cNvPr id="24" name="Graphic 19" descr="Map with pin">
            <a:extLst>
              <a:ext uri="{FF2B5EF4-FFF2-40B4-BE49-F238E27FC236}">
                <a16:creationId xmlns:a16="http://schemas.microsoft.com/office/drawing/2014/main" id="{C89FDDE7-B479-44CB-AAFA-951ABE0C9DAE}"/>
              </a:ext>
            </a:extLst>
          </p:cNvPr>
          <p:cNvGrpSpPr/>
          <p:nvPr/>
        </p:nvGrpSpPr>
        <p:grpSpPr>
          <a:xfrm>
            <a:off x="5485428" y="1506071"/>
            <a:ext cx="1219200" cy="1219200"/>
            <a:chOff x="4114071" y="1129553"/>
            <a:chExt cx="914400" cy="914400"/>
          </a:xfrm>
          <a:solidFill>
            <a:srgbClr val="0070C0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0D66274-EE67-45FF-86C1-C9533547B557}"/>
                </a:ext>
              </a:extLst>
            </p:cNvPr>
            <p:cNvSpPr/>
            <p:nvPr/>
          </p:nvSpPr>
          <p:spPr>
            <a:xfrm>
              <a:off x="4661702" y="1277099"/>
              <a:ext cx="200080" cy="304891"/>
            </a:xfrm>
            <a:custGeom>
              <a:avLst/>
              <a:gdLst>
                <a:gd name="connsiteX0" fmla="*/ 100068 w 200080"/>
                <a:gd name="connsiteY0" fmla="*/ 140109 h 304891"/>
                <a:gd name="connsiteX1" fmla="*/ 59111 w 200080"/>
                <a:gd name="connsiteY1" fmla="*/ 97246 h 304891"/>
                <a:gd name="connsiteX2" fmla="*/ 101021 w 200080"/>
                <a:gd name="connsiteY2" fmla="*/ 55336 h 304891"/>
                <a:gd name="connsiteX3" fmla="*/ 142931 w 200080"/>
                <a:gd name="connsiteY3" fmla="*/ 97246 h 304891"/>
                <a:gd name="connsiteX4" fmla="*/ 130548 w 200080"/>
                <a:gd name="connsiteY4" fmla="*/ 126774 h 304891"/>
                <a:gd name="connsiteX5" fmla="*/ 100068 w 200080"/>
                <a:gd name="connsiteY5" fmla="*/ 140109 h 304891"/>
                <a:gd name="connsiteX6" fmla="*/ 59111 w 200080"/>
                <a:gd name="connsiteY6" fmla="*/ 7711 h 304891"/>
                <a:gd name="connsiteX7" fmla="*/ 11486 w 200080"/>
                <a:gd name="connsiteY7" fmla="*/ 50574 h 304891"/>
                <a:gd name="connsiteX8" fmla="*/ 6723 w 200080"/>
                <a:gd name="connsiteY8" fmla="*/ 132489 h 304891"/>
                <a:gd name="connsiteX9" fmla="*/ 52443 w 200080"/>
                <a:gd name="connsiteY9" fmla="*/ 231549 h 304891"/>
                <a:gd name="connsiteX10" fmla="*/ 82923 w 200080"/>
                <a:gd name="connsiteY10" fmla="*/ 294414 h 304891"/>
                <a:gd name="connsiteX11" fmla="*/ 100068 w 200080"/>
                <a:gd name="connsiteY11" fmla="*/ 304891 h 304891"/>
                <a:gd name="connsiteX12" fmla="*/ 117213 w 200080"/>
                <a:gd name="connsiteY12" fmla="*/ 294414 h 304891"/>
                <a:gd name="connsiteX13" fmla="*/ 147693 w 200080"/>
                <a:gd name="connsiteY13" fmla="*/ 231549 h 304891"/>
                <a:gd name="connsiteX14" fmla="*/ 193413 w 200080"/>
                <a:gd name="connsiteY14" fmla="*/ 133441 h 304891"/>
                <a:gd name="connsiteX15" fmla="*/ 200081 w 200080"/>
                <a:gd name="connsiteY15" fmla="*/ 97246 h 304891"/>
                <a:gd name="connsiteX16" fmla="*/ 59111 w 200080"/>
                <a:gd name="connsiteY16" fmla="*/ 7711 h 30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0080" h="304891">
                  <a:moveTo>
                    <a:pt x="100068" y="140109"/>
                  </a:moveTo>
                  <a:cubicBezTo>
                    <a:pt x="77208" y="140109"/>
                    <a:pt x="58158" y="121059"/>
                    <a:pt x="59111" y="97246"/>
                  </a:cubicBezTo>
                  <a:cubicBezTo>
                    <a:pt x="59111" y="74386"/>
                    <a:pt x="78161" y="55336"/>
                    <a:pt x="101021" y="55336"/>
                  </a:cubicBezTo>
                  <a:cubicBezTo>
                    <a:pt x="123881" y="55336"/>
                    <a:pt x="142931" y="74386"/>
                    <a:pt x="142931" y="97246"/>
                  </a:cubicBezTo>
                  <a:cubicBezTo>
                    <a:pt x="142931" y="108676"/>
                    <a:pt x="138168" y="119154"/>
                    <a:pt x="130548" y="126774"/>
                  </a:cubicBezTo>
                  <a:cubicBezTo>
                    <a:pt x="121976" y="135346"/>
                    <a:pt x="111498" y="140109"/>
                    <a:pt x="100068" y="140109"/>
                  </a:cubicBezTo>
                  <a:close/>
                  <a:moveTo>
                    <a:pt x="59111" y="7711"/>
                  </a:moveTo>
                  <a:cubicBezTo>
                    <a:pt x="38156" y="15331"/>
                    <a:pt x="21963" y="31524"/>
                    <a:pt x="11486" y="50574"/>
                  </a:cubicBezTo>
                  <a:cubicBezTo>
                    <a:pt x="-1849" y="76291"/>
                    <a:pt x="-3754" y="105819"/>
                    <a:pt x="6723" y="132489"/>
                  </a:cubicBezTo>
                  <a:lnTo>
                    <a:pt x="52443" y="231549"/>
                  </a:lnTo>
                  <a:lnTo>
                    <a:pt x="82923" y="294414"/>
                  </a:lnTo>
                  <a:cubicBezTo>
                    <a:pt x="85781" y="301081"/>
                    <a:pt x="92448" y="304891"/>
                    <a:pt x="100068" y="304891"/>
                  </a:cubicBezTo>
                  <a:cubicBezTo>
                    <a:pt x="107688" y="304891"/>
                    <a:pt x="114356" y="301081"/>
                    <a:pt x="117213" y="294414"/>
                  </a:cubicBezTo>
                  <a:lnTo>
                    <a:pt x="147693" y="231549"/>
                  </a:lnTo>
                  <a:lnTo>
                    <a:pt x="193413" y="133441"/>
                  </a:lnTo>
                  <a:cubicBezTo>
                    <a:pt x="198176" y="122011"/>
                    <a:pt x="200081" y="109629"/>
                    <a:pt x="200081" y="97246"/>
                  </a:cubicBezTo>
                  <a:cubicBezTo>
                    <a:pt x="200081" y="30571"/>
                    <a:pt x="131501" y="-19911"/>
                    <a:pt x="59111" y="77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F55FA09-FF78-4FAF-BA1A-D74F8DB51C55}"/>
                </a:ext>
              </a:extLst>
            </p:cNvPr>
            <p:cNvSpPr/>
            <p:nvPr/>
          </p:nvSpPr>
          <p:spPr>
            <a:xfrm>
              <a:off x="4190271" y="1362915"/>
              <a:ext cx="762000" cy="533400"/>
            </a:xfrm>
            <a:custGeom>
              <a:avLst/>
              <a:gdLst>
                <a:gd name="connsiteX0" fmla="*/ 361950 w 762000"/>
                <a:gd name="connsiteY0" fmla="*/ 460058 h 533400"/>
                <a:gd name="connsiteX1" fmla="*/ 209550 w 762000"/>
                <a:gd name="connsiteY1" fmla="*/ 383858 h 533400"/>
                <a:gd name="connsiteX2" fmla="*/ 209550 w 762000"/>
                <a:gd name="connsiteY2" fmla="*/ 73343 h 533400"/>
                <a:gd name="connsiteX3" fmla="*/ 361950 w 762000"/>
                <a:gd name="connsiteY3" fmla="*/ 149543 h 533400"/>
                <a:gd name="connsiteX4" fmla="*/ 361950 w 762000"/>
                <a:gd name="connsiteY4" fmla="*/ 460058 h 533400"/>
                <a:gd name="connsiteX5" fmla="*/ 171450 w 762000"/>
                <a:gd name="connsiteY5" fmla="*/ 383858 h 533400"/>
                <a:gd name="connsiteX6" fmla="*/ 57150 w 762000"/>
                <a:gd name="connsiteY6" fmla="*/ 441008 h 533400"/>
                <a:gd name="connsiteX7" fmla="*/ 57150 w 762000"/>
                <a:gd name="connsiteY7" fmla="*/ 130493 h 533400"/>
                <a:gd name="connsiteX8" fmla="*/ 171450 w 762000"/>
                <a:gd name="connsiteY8" fmla="*/ 73343 h 533400"/>
                <a:gd name="connsiteX9" fmla="*/ 171450 w 762000"/>
                <a:gd name="connsiteY9" fmla="*/ 383858 h 533400"/>
                <a:gd name="connsiteX10" fmla="*/ 699135 w 762000"/>
                <a:gd name="connsiteY10" fmla="*/ 63818 h 533400"/>
                <a:gd name="connsiteX11" fmla="*/ 699135 w 762000"/>
                <a:gd name="connsiteY11" fmla="*/ 63818 h 533400"/>
                <a:gd name="connsiteX12" fmla="*/ 675323 w 762000"/>
                <a:gd name="connsiteY12" fmla="*/ 115252 h 533400"/>
                <a:gd name="connsiteX13" fmla="*/ 704850 w 762000"/>
                <a:gd name="connsiteY13" fmla="*/ 130493 h 533400"/>
                <a:gd name="connsiteX14" fmla="*/ 704850 w 762000"/>
                <a:gd name="connsiteY14" fmla="*/ 441008 h 533400"/>
                <a:gd name="connsiteX15" fmla="*/ 590550 w 762000"/>
                <a:gd name="connsiteY15" fmla="*/ 383858 h 533400"/>
                <a:gd name="connsiteX16" fmla="*/ 590550 w 762000"/>
                <a:gd name="connsiteY16" fmla="*/ 257175 h 533400"/>
                <a:gd name="connsiteX17" fmla="*/ 552450 w 762000"/>
                <a:gd name="connsiteY17" fmla="*/ 257175 h 533400"/>
                <a:gd name="connsiteX18" fmla="*/ 552450 w 762000"/>
                <a:gd name="connsiteY18" fmla="*/ 383858 h 533400"/>
                <a:gd name="connsiteX19" fmla="*/ 400050 w 762000"/>
                <a:gd name="connsiteY19" fmla="*/ 460058 h 533400"/>
                <a:gd name="connsiteX20" fmla="*/ 400050 w 762000"/>
                <a:gd name="connsiteY20" fmla="*/ 149543 h 533400"/>
                <a:gd name="connsiteX21" fmla="*/ 467678 w 762000"/>
                <a:gd name="connsiteY21" fmla="*/ 115252 h 533400"/>
                <a:gd name="connsiteX22" fmla="*/ 443865 w 762000"/>
                <a:gd name="connsiteY22" fmla="*/ 63818 h 533400"/>
                <a:gd name="connsiteX23" fmla="*/ 381000 w 762000"/>
                <a:gd name="connsiteY23" fmla="*/ 95250 h 533400"/>
                <a:gd name="connsiteX24" fmla="*/ 190500 w 762000"/>
                <a:gd name="connsiteY24" fmla="*/ 0 h 533400"/>
                <a:gd name="connsiteX25" fmla="*/ 0 w 762000"/>
                <a:gd name="connsiteY25" fmla="*/ 95250 h 533400"/>
                <a:gd name="connsiteX26" fmla="*/ 0 w 762000"/>
                <a:gd name="connsiteY26" fmla="*/ 533400 h 533400"/>
                <a:gd name="connsiteX27" fmla="*/ 190500 w 762000"/>
                <a:gd name="connsiteY27" fmla="*/ 438150 h 533400"/>
                <a:gd name="connsiteX28" fmla="*/ 381000 w 762000"/>
                <a:gd name="connsiteY28" fmla="*/ 533400 h 533400"/>
                <a:gd name="connsiteX29" fmla="*/ 571500 w 762000"/>
                <a:gd name="connsiteY29" fmla="*/ 438150 h 533400"/>
                <a:gd name="connsiteX30" fmla="*/ 762000 w 762000"/>
                <a:gd name="connsiteY30" fmla="*/ 533400 h 533400"/>
                <a:gd name="connsiteX31" fmla="*/ 762000 w 762000"/>
                <a:gd name="connsiteY31" fmla="*/ 95250 h 533400"/>
                <a:gd name="connsiteX32" fmla="*/ 699135 w 762000"/>
                <a:gd name="connsiteY32" fmla="*/ 63818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62000" h="533400">
                  <a:moveTo>
                    <a:pt x="361950" y="460058"/>
                  </a:moveTo>
                  <a:lnTo>
                    <a:pt x="209550" y="383858"/>
                  </a:lnTo>
                  <a:lnTo>
                    <a:pt x="209550" y="73343"/>
                  </a:lnTo>
                  <a:lnTo>
                    <a:pt x="361950" y="149543"/>
                  </a:lnTo>
                  <a:lnTo>
                    <a:pt x="361950" y="460058"/>
                  </a:lnTo>
                  <a:close/>
                  <a:moveTo>
                    <a:pt x="171450" y="383858"/>
                  </a:moveTo>
                  <a:lnTo>
                    <a:pt x="57150" y="441008"/>
                  </a:lnTo>
                  <a:lnTo>
                    <a:pt x="57150" y="130493"/>
                  </a:lnTo>
                  <a:lnTo>
                    <a:pt x="171450" y="73343"/>
                  </a:lnTo>
                  <a:lnTo>
                    <a:pt x="171450" y="383858"/>
                  </a:lnTo>
                  <a:close/>
                  <a:moveTo>
                    <a:pt x="699135" y="63818"/>
                  </a:moveTo>
                  <a:lnTo>
                    <a:pt x="699135" y="63818"/>
                  </a:lnTo>
                  <a:lnTo>
                    <a:pt x="675323" y="115252"/>
                  </a:lnTo>
                  <a:lnTo>
                    <a:pt x="704850" y="130493"/>
                  </a:lnTo>
                  <a:lnTo>
                    <a:pt x="704850" y="441008"/>
                  </a:lnTo>
                  <a:lnTo>
                    <a:pt x="590550" y="383858"/>
                  </a:lnTo>
                  <a:lnTo>
                    <a:pt x="590550" y="257175"/>
                  </a:lnTo>
                  <a:lnTo>
                    <a:pt x="552450" y="257175"/>
                  </a:lnTo>
                  <a:lnTo>
                    <a:pt x="552450" y="383858"/>
                  </a:lnTo>
                  <a:lnTo>
                    <a:pt x="400050" y="460058"/>
                  </a:lnTo>
                  <a:lnTo>
                    <a:pt x="400050" y="149543"/>
                  </a:lnTo>
                  <a:lnTo>
                    <a:pt x="467678" y="115252"/>
                  </a:lnTo>
                  <a:lnTo>
                    <a:pt x="443865" y="63818"/>
                  </a:lnTo>
                  <a:lnTo>
                    <a:pt x="381000" y="95250"/>
                  </a:lnTo>
                  <a:lnTo>
                    <a:pt x="190500" y="0"/>
                  </a:lnTo>
                  <a:lnTo>
                    <a:pt x="0" y="95250"/>
                  </a:lnTo>
                  <a:lnTo>
                    <a:pt x="0" y="533400"/>
                  </a:lnTo>
                  <a:lnTo>
                    <a:pt x="190500" y="438150"/>
                  </a:lnTo>
                  <a:lnTo>
                    <a:pt x="381000" y="533400"/>
                  </a:lnTo>
                  <a:lnTo>
                    <a:pt x="571500" y="438150"/>
                  </a:lnTo>
                  <a:lnTo>
                    <a:pt x="762000" y="533400"/>
                  </a:lnTo>
                  <a:lnTo>
                    <a:pt x="762000" y="95250"/>
                  </a:lnTo>
                  <a:lnTo>
                    <a:pt x="699135" y="638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0C40F7C5-8833-466F-B03B-005BD1D64B61}"/>
              </a:ext>
            </a:extLst>
          </p:cNvPr>
          <p:cNvSpPr txBox="1">
            <a:spLocks/>
          </p:cNvSpPr>
          <p:nvPr/>
        </p:nvSpPr>
        <p:spPr>
          <a:xfrm>
            <a:off x="25051" y="401385"/>
            <a:ext cx="12166949" cy="10045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4400" b="0"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atin typeface="Modern Love" panose="04090805081005020601" pitchFamily="82" charset="0"/>
                <a:ea typeface="+mj-ea"/>
                <a:cs typeface="+mj-cs"/>
              </a:defRPr>
            </a:lvl1pPr>
          </a:lstStyle>
          <a:p>
            <a:r>
              <a:rPr lang="en-US" dirty="0"/>
              <a:t>SCOPE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3EAEE32-E41A-4F3B-A002-2AF747AED8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803200" y="173117"/>
            <a:ext cx="2216727" cy="1307868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0396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0;p40">
            <a:extLst>
              <a:ext uri="{FF2B5EF4-FFF2-40B4-BE49-F238E27FC236}">
                <a16:creationId xmlns:a16="http://schemas.microsoft.com/office/drawing/2014/main" id="{FFBD2B98-912D-4DAF-8701-1E064A98439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52483"/>
            <a:ext cx="12192000" cy="58055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Google Shape;399;p40">
            <a:extLst>
              <a:ext uri="{FF2B5EF4-FFF2-40B4-BE49-F238E27FC236}">
                <a16:creationId xmlns:a16="http://schemas.microsoft.com/office/drawing/2014/main" id="{551E87A6-8C17-4468-9DBB-E6B91421FD2E}"/>
              </a:ext>
            </a:extLst>
          </p:cNvPr>
          <p:cNvSpPr txBox="1">
            <a:spLocks noGrp="1"/>
          </p:cNvSpPr>
          <p:nvPr/>
        </p:nvSpPr>
        <p:spPr>
          <a:xfrm>
            <a:off x="2106084" y="454583"/>
            <a:ext cx="7505700" cy="59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defPPr>
              <a:defRPr lang="en-US"/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4400" b="0"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atin typeface="Modern Love" panose="04090805081005020601" pitchFamily="82" charset="0"/>
                <a:ea typeface="+mj-ea"/>
                <a:cs typeface="+mj-c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N" dirty="0">
                <a:sym typeface="Comic Sans MS"/>
              </a:rPr>
              <a:t>ER DIAGRAM</a:t>
            </a:r>
          </a:p>
        </p:txBody>
      </p:sp>
    </p:spTree>
    <p:extLst>
      <p:ext uri="{BB962C8B-B14F-4D97-AF65-F5344CB8AC3E}">
        <p14:creationId xmlns:p14="http://schemas.microsoft.com/office/powerpoint/2010/main" val="2239456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5;p41">
            <a:extLst>
              <a:ext uri="{FF2B5EF4-FFF2-40B4-BE49-F238E27FC236}">
                <a16:creationId xmlns:a16="http://schemas.microsoft.com/office/drawing/2014/main" id="{4E89F8AB-3BED-435D-9F83-A6EE1B752DB5}"/>
              </a:ext>
            </a:extLst>
          </p:cNvPr>
          <p:cNvSpPr txBox="1">
            <a:spLocks noGrp="1"/>
          </p:cNvSpPr>
          <p:nvPr/>
        </p:nvSpPr>
        <p:spPr>
          <a:xfrm>
            <a:off x="2249400" y="488118"/>
            <a:ext cx="7693200" cy="4512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defPPr>
              <a:defRPr lang="en-US"/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4400" b="0"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atin typeface="Modern Love" panose="04090805081005020601" pitchFamily="82" charset="0"/>
                <a:ea typeface="+mj-ea"/>
                <a:cs typeface="+mj-cs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</a:defRPr>
            </a:lvl9pPr>
          </a:lstStyle>
          <a:p>
            <a:r>
              <a:rPr lang="en-US" dirty="0">
                <a:sym typeface="Comic Sans MS"/>
              </a:rPr>
              <a:t>BENEFITS OF ONLINE TICKET BOOKING SYSTEM</a:t>
            </a:r>
          </a:p>
        </p:txBody>
      </p:sp>
      <p:sp>
        <p:nvSpPr>
          <p:cNvPr id="3" name="Google Shape;406;p41">
            <a:extLst>
              <a:ext uri="{FF2B5EF4-FFF2-40B4-BE49-F238E27FC236}">
                <a16:creationId xmlns:a16="http://schemas.microsoft.com/office/drawing/2014/main" id="{50DFD5BC-7E1F-4E96-A37C-D6E8D149C618}"/>
              </a:ext>
            </a:extLst>
          </p:cNvPr>
          <p:cNvSpPr txBox="1">
            <a:spLocks noGrp="1"/>
          </p:cNvSpPr>
          <p:nvPr/>
        </p:nvSpPr>
        <p:spPr>
          <a:xfrm>
            <a:off x="816429" y="1632856"/>
            <a:ext cx="10482942" cy="522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600"/>
              <a:buFont typeface="Arial"/>
              <a:buAutoNum type="arabicPeriod"/>
            </a:pPr>
            <a:r>
              <a:rPr lang="en" sz="2800" b="1" i="1" dirty="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This system will help to maximize the number of Reservations.</a:t>
            </a:r>
            <a:endParaRPr sz="2800" b="1" i="1" dirty="0">
              <a:solidFill>
                <a:srgbClr val="0C34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600"/>
              <a:buFont typeface="Arial"/>
              <a:buAutoNum type="arabicPeriod"/>
            </a:pPr>
            <a:r>
              <a:rPr lang="en" sz="2800" b="1" i="1" dirty="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Easy to Manage the calender.</a:t>
            </a:r>
            <a:endParaRPr sz="2800" b="1" i="1" dirty="0">
              <a:solidFill>
                <a:srgbClr val="0C34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600"/>
              <a:buFont typeface="Arial"/>
              <a:buAutoNum type="arabicPeriod"/>
            </a:pPr>
            <a:r>
              <a:rPr lang="en" sz="2800" b="1" i="1" dirty="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Easy to Manage all the records.</a:t>
            </a:r>
            <a:endParaRPr sz="2800" b="1" i="1" dirty="0">
              <a:solidFill>
                <a:srgbClr val="0C34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600"/>
              <a:buFont typeface="Arial"/>
              <a:buAutoNum type="arabicPeriod"/>
            </a:pPr>
            <a:r>
              <a:rPr lang="en" sz="2800" b="1" i="1" dirty="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This System is fully functional and flexible.</a:t>
            </a:r>
            <a:endParaRPr sz="2800" b="1" i="1" dirty="0">
              <a:solidFill>
                <a:srgbClr val="0C34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600"/>
              <a:buFont typeface="Arial"/>
              <a:buAutoNum type="arabicPeriod"/>
            </a:pPr>
            <a:r>
              <a:rPr lang="en" sz="2800" b="1" i="1" dirty="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Easy to use.</a:t>
            </a:r>
            <a:endParaRPr sz="2800" b="1" i="1" dirty="0">
              <a:solidFill>
                <a:srgbClr val="0C34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600"/>
              <a:buFont typeface="Arial"/>
              <a:buAutoNum type="arabicPeriod"/>
            </a:pPr>
            <a:r>
              <a:rPr lang="en" sz="2800" b="1" i="1" dirty="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Saves lot of time,money and Labour.</a:t>
            </a:r>
            <a:endParaRPr sz="2800" b="1" i="1" dirty="0">
              <a:solidFill>
                <a:srgbClr val="0C34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600"/>
              <a:buFont typeface="Arial"/>
              <a:buAutoNum type="arabicPeriod"/>
            </a:pPr>
            <a:r>
              <a:rPr lang="en" sz="2800" b="1" i="1" dirty="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This Application acts as an office that is open 24/7.</a:t>
            </a:r>
            <a:endParaRPr sz="2800" b="1" i="1" dirty="0">
              <a:solidFill>
                <a:srgbClr val="0C34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0C34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393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7;p43">
            <a:extLst>
              <a:ext uri="{FF2B5EF4-FFF2-40B4-BE49-F238E27FC236}">
                <a16:creationId xmlns:a16="http://schemas.microsoft.com/office/drawing/2014/main" id="{796EFE09-066C-439A-8B44-635F84EBBDC1}"/>
              </a:ext>
            </a:extLst>
          </p:cNvPr>
          <p:cNvSpPr txBox="1">
            <a:spLocks noGrp="1"/>
          </p:cNvSpPr>
          <p:nvPr/>
        </p:nvSpPr>
        <p:spPr>
          <a:xfrm>
            <a:off x="2393900" y="441613"/>
            <a:ext cx="7289100" cy="5952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defPPr>
              <a:defRPr lang="en-US"/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4400" b="0"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atin typeface="Modern Love" panose="04090805081005020601" pitchFamily="82" charset="0"/>
                <a:ea typeface="+mj-ea"/>
                <a:cs typeface="+mj-cs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</a:defRPr>
            </a:lvl9pPr>
          </a:lstStyle>
          <a:p>
            <a:r>
              <a:rPr lang="en-IN" dirty="0">
                <a:sym typeface="Comic Sans MS"/>
              </a:rPr>
              <a:t> FUTURE SCOPE </a:t>
            </a:r>
          </a:p>
        </p:txBody>
      </p:sp>
      <p:sp>
        <p:nvSpPr>
          <p:cNvPr id="3" name="Google Shape;418;p43">
            <a:extLst>
              <a:ext uri="{FF2B5EF4-FFF2-40B4-BE49-F238E27FC236}">
                <a16:creationId xmlns:a16="http://schemas.microsoft.com/office/drawing/2014/main" id="{F42FB14D-8A00-4D1E-A484-A453EE421A47}"/>
              </a:ext>
            </a:extLst>
          </p:cNvPr>
          <p:cNvSpPr txBox="1">
            <a:spLocks noGrp="1"/>
          </p:cNvSpPr>
          <p:nvPr/>
        </p:nvSpPr>
        <p:spPr>
          <a:xfrm>
            <a:off x="650021" y="1452502"/>
            <a:ext cx="10776857" cy="496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457200" marR="0" lvl="0" indent="-330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600"/>
              <a:buFont typeface="Arial"/>
              <a:buAutoNum type="arabicPeriod"/>
              <a:defRPr sz="2800" b="1" i="1" u="none" strike="noStrike" cap="none">
                <a:solidFill>
                  <a:srgbClr val="0C343D"/>
                </a:solidFill>
                <a:latin typeface="Arial"/>
                <a:ea typeface="Arial"/>
                <a:cs typeface="Arial"/>
              </a:defRPr>
            </a:lvl1pPr>
            <a:lvl2pPr marL="914400" marR="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584200" indent="-457200">
              <a:buFont typeface="Wingdings" panose="05000000000000000000" pitchFamily="2" charset="2"/>
              <a:buChar char="Ø"/>
            </a:pPr>
            <a:r>
              <a:rPr lang="en" dirty="0">
                <a:sym typeface="Arial"/>
              </a:rPr>
              <a:t>This project can be enhanced further by adding the Agent Module to perform the agent related functionalities,The generated ticket can be sent on the email id of the customer.</a:t>
            </a:r>
            <a:endParaRPr dirty="0">
              <a:sym typeface="Arial"/>
            </a:endParaRPr>
          </a:p>
          <a:p>
            <a:pPr marL="584200" indent="-457200">
              <a:buFont typeface="Wingdings" panose="05000000000000000000" pitchFamily="2" charset="2"/>
              <a:buChar char="Ø"/>
            </a:pPr>
            <a:r>
              <a:rPr lang="en" dirty="0">
                <a:sym typeface="Arial"/>
              </a:rPr>
              <a:t>The website is flexible enough to be modified and implemented as per future requirements.</a:t>
            </a:r>
            <a:endParaRPr dirty="0">
              <a:sym typeface="Arial"/>
            </a:endParaRPr>
          </a:p>
          <a:p>
            <a:pPr marL="584200" indent="-457200">
              <a:buFont typeface="Wingdings" panose="05000000000000000000" pitchFamily="2" charset="2"/>
              <a:buChar char="Ø"/>
            </a:pPr>
            <a:r>
              <a:rPr lang="en" dirty="0">
                <a:sym typeface="Arial"/>
              </a:rPr>
              <a:t>We have tried our best to present this website.Messages and Email alerts for various things can be sent to the Users so that they cannot miss anything.</a:t>
            </a:r>
            <a:endParaRPr dirty="0">
              <a:sym typeface="Arial"/>
            </a:endParaRPr>
          </a:p>
          <a:p>
            <a:pPr marL="584200" indent="-457200">
              <a:buFont typeface="Wingdings" panose="05000000000000000000" pitchFamily="2" charset="2"/>
              <a:buChar char="Ø"/>
            </a:pPr>
            <a:r>
              <a:rPr lang="en" dirty="0">
                <a:sym typeface="Arial"/>
              </a:rPr>
              <a:t>The offers information for various festival seasons can be send to the User.The payment related things can be upgraded .</a:t>
            </a:r>
            <a:endParaRPr dirty="0">
              <a:sym typeface="Arial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5757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3;p44">
            <a:extLst>
              <a:ext uri="{FF2B5EF4-FFF2-40B4-BE49-F238E27FC236}">
                <a16:creationId xmlns:a16="http://schemas.microsoft.com/office/drawing/2014/main" id="{651DEE25-5AB4-4518-AF9A-A9582E7AA202}"/>
              </a:ext>
            </a:extLst>
          </p:cNvPr>
          <p:cNvSpPr txBox="1"/>
          <p:nvPr/>
        </p:nvSpPr>
        <p:spPr>
          <a:xfrm>
            <a:off x="4268700" y="-508049"/>
            <a:ext cx="3654600" cy="22159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en-US"/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4400" b="0"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atin typeface="Modern Love" panose="04090805081005020601" pitchFamily="82" charset="0"/>
                <a:ea typeface="+mj-ea"/>
                <a:cs typeface="+mj-cs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</a:defRPr>
            </a:lvl9pPr>
          </a:lstStyle>
          <a:p>
            <a:r>
              <a:rPr lang="en" dirty="0">
                <a:sym typeface="Calibri"/>
              </a:rPr>
              <a:t>              </a:t>
            </a:r>
            <a:r>
              <a:rPr lang="en" dirty="0">
                <a:sym typeface="Comic Sans MS"/>
              </a:rPr>
              <a:t>REFERENCES</a:t>
            </a:r>
            <a:endParaRPr dirty="0">
              <a:sym typeface="Comic Sans MS"/>
            </a:endParaRPr>
          </a:p>
          <a:p>
            <a:endParaRPr dirty="0">
              <a:sym typeface="Calibri"/>
            </a:endParaRPr>
          </a:p>
        </p:txBody>
      </p:sp>
      <p:sp>
        <p:nvSpPr>
          <p:cNvPr id="3" name="Google Shape;424;p44">
            <a:extLst>
              <a:ext uri="{FF2B5EF4-FFF2-40B4-BE49-F238E27FC236}">
                <a16:creationId xmlns:a16="http://schemas.microsoft.com/office/drawing/2014/main" id="{C967350D-D880-4B45-9E3C-DCC6A08632F9}"/>
              </a:ext>
            </a:extLst>
          </p:cNvPr>
          <p:cNvSpPr txBox="1"/>
          <p:nvPr/>
        </p:nvSpPr>
        <p:spPr>
          <a:xfrm>
            <a:off x="1094421" y="1397690"/>
            <a:ext cx="7455900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584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600"/>
              <a:buFont typeface="Wingdings" panose="05000000000000000000" pitchFamily="2" charset="2"/>
              <a:buChar char="Ø"/>
              <a:defRPr sz="2800" b="1" i="1" u="none" strike="noStrike" cap="none">
                <a:solidFill>
                  <a:srgbClr val="0C343D"/>
                </a:solidFill>
                <a:latin typeface="Arial"/>
                <a:ea typeface="Arial"/>
                <a:cs typeface="Arial"/>
              </a:defRPr>
            </a:lvl1pPr>
            <a:lvl2pPr marL="914400" marR="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</a:defRPr>
            </a:lvl9pPr>
          </a:lstStyle>
          <a:p>
            <a:r>
              <a:rPr lang="e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</a:t>
            </a:r>
            <a:endParaRPr dirty="0"/>
          </a:p>
          <a:p>
            <a:r>
              <a:rPr lang="e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https://www.javatpoint.com</a:t>
            </a:r>
            <a:endParaRPr dirty="0"/>
          </a:p>
          <a:p>
            <a:r>
              <a:rPr lang="en" dirty="0"/>
              <a:t>https:docs//oracle.com</a:t>
            </a:r>
            <a:endParaRPr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" dirty="0"/>
              <a:t>Geeksforgeeks</a:t>
            </a:r>
            <a:endParaRPr dirty="0"/>
          </a:p>
          <a:p>
            <a:r>
              <a:rPr lang="en" dirty="0"/>
              <a:t>https://angular.io/api</a:t>
            </a:r>
            <a:endParaRPr dirty="0"/>
          </a:p>
          <a:p>
            <a:endParaRPr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8996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ank you powerpoint template">
            <a:extLst>
              <a:ext uri="{FF2B5EF4-FFF2-40B4-BE49-F238E27FC236}">
                <a16:creationId xmlns:a16="http://schemas.microsoft.com/office/drawing/2014/main" id="{EA63B18E-95C7-4FDE-B8F4-1116ED7E0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105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A17D6B-415A-40EF-833D-B952C96F9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02" y="285595"/>
            <a:ext cx="12166949" cy="10045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atin typeface="Modern Love" panose="04090805081005020601" pitchFamily="82" charset="0"/>
              </a:rPr>
              <a:t>AIMS AND OBJECTIVES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6D2140-9215-4FA0-A511-0995D45BD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57848" y="1628437"/>
            <a:ext cx="6636526" cy="391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03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17D6B-415A-40EF-833D-B952C96F9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02" y="285595"/>
            <a:ext cx="12166949" cy="10045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atin typeface="Modern Love" panose="04090805081005020601" pitchFamily="82" charset="0"/>
              </a:rPr>
              <a:t>AIMS AND OBJECTIVES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DA184-4752-43C0-B117-B4AC7D328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1474" y="3153234"/>
            <a:ext cx="3594061" cy="2120495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23961DA-2A4A-42EB-A476-4D01B8470C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3925610"/>
              </p:ext>
            </p:extLst>
          </p:nvPr>
        </p:nvGraphicFramePr>
        <p:xfrm>
          <a:off x="3815536" y="1854559"/>
          <a:ext cx="8154990" cy="4717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63019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17D6B-415A-40EF-833D-B952C96F9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02" y="285595"/>
            <a:ext cx="12166949" cy="10045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" dirty="0"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atin typeface="Modern Love" panose="04090805081005020601" pitchFamily="82" charset="0"/>
                <a:sym typeface="Comic Sans MS"/>
              </a:rPr>
              <a:t>FEATURES PROVIDED TO USER</a:t>
            </a:r>
            <a:endParaRPr lang="en-US" dirty="0"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atin typeface="Modern Love" panose="04090805081005020601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DA184-4752-43C0-B117-B4AC7D328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15300" y="2856004"/>
            <a:ext cx="3594061" cy="2120495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E97728E-347E-475F-AD5D-1ECF268CED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8876877"/>
              </p:ext>
            </p:extLst>
          </p:nvPr>
        </p:nvGraphicFramePr>
        <p:xfrm>
          <a:off x="730163" y="1733548"/>
          <a:ext cx="7708987" cy="4533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01908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18">
            <a:extLst>
              <a:ext uri="{FF2B5EF4-FFF2-40B4-BE49-F238E27FC236}">
                <a16:creationId xmlns:a16="http://schemas.microsoft.com/office/drawing/2014/main" id="{7334BCD3-DD2D-4D04-80F0-E59C37FD959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0781" r="34218"/>
          <a:stretch/>
        </p:blipFill>
        <p:spPr>
          <a:xfrm>
            <a:off x="6096000" y="990600"/>
            <a:ext cx="5486400" cy="586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Google Shape;262;p18">
            <a:extLst>
              <a:ext uri="{FF2B5EF4-FFF2-40B4-BE49-F238E27FC236}">
                <a16:creationId xmlns:a16="http://schemas.microsoft.com/office/drawing/2014/main" id="{38FE28FB-DF59-4796-8F3F-CCE8C7E6BE3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54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400" b="0"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atin typeface="Modern Love" panose="04090805081005020601" pitchFamily="82" charset="0"/>
                <a:ea typeface="+mj-ea"/>
                <a:cs typeface="+mj-cs"/>
              </a:defRPr>
            </a:lvl1pPr>
          </a:lstStyle>
          <a:p>
            <a:r>
              <a:rPr lang="en-US" dirty="0"/>
              <a:t>ACTIVITY DIAGRAM FOR USER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8624EC-49A4-4B45-A6B4-A26E007D5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2644850"/>
            <a:ext cx="3594061" cy="212049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888361D-CB0C-47F9-86FB-DFD07D539284}"/>
              </a:ext>
            </a:extLst>
          </p:cNvPr>
          <p:cNvGrpSpPr/>
          <p:nvPr/>
        </p:nvGrpSpPr>
        <p:grpSpPr>
          <a:xfrm>
            <a:off x="3824644" y="2724572"/>
            <a:ext cx="2040773" cy="2040773"/>
            <a:chOff x="2834106" y="2491920"/>
            <a:chExt cx="2040773" cy="2040773"/>
          </a:xfrm>
          <a:scene3d>
            <a:camera prst="orthographicFront"/>
            <a:lightRig rig="flat" dir="t"/>
          </a:scene3d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2720FFB-12ED-4836-B83A-69768333FC54}"/>
                </a:ext>
              </a:extLst>
            </p:cNvPr>
            <p:cNvSpPr/>
            <p:nvPr/>
          </p:nvSpPr>
          <p:spPr>
            <a:xfrm>
              <a:off x="2834106" y="2491920"/>
              <a:ext cx="2040773" cy="2040773"/>
            </a:xfrm>
            <a:prstGeom prst="ellipse">
              <a:avLst/>
            </a:prstGeom>
            <a:blipFill rotWithShape="0">
              <a:blip r:embed="rId5"/>
              <a:srcRect/>
              <a:stretch>
                <a:fillRect l="-8000" r="-8000"/>
              </a:stretch>
            </a:blip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>
              <a:extLst>
                <a:ext uri="{FF2B5EF4-FFF2-40B4-BE49-F238E27FC236}">
                  <a16:creationId xmlns:a16="http://schemas.microsoft.com/office/drawing/2014/main" id="{D09DCF5D-A22F-4A42-8709-B9E716E7A051}"/>
                </a:ext>
              </a:extLst>
            </p:cNvPr>
            <p:cNvSpPr txBox="1"/>
            <p:nvPr/>
          </p:nvSpPr>
          <p:spPr>
            <a:xfrm>
              <a:off x="3132970" y="2790784"/>
              <a:ext cx="1443045" cy="144304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115" tIns="31115" rIns="31115" bIns="31115" numCol="1" spcCol="1270" anchor="ctr" anchorCtr="0">
              <a:noAutofit/>
            </a:bodyPr>
            <a:lstStyle/>
            <a:p>
              <a:pPr marL="0" lvl="0" indent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br>
                <a:rPr lang="en-US" sz="4900" kern="1200" dirty="0"/>
              </a:br>
              <a:endParaRPr lang="en-US" sz="49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6717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17D6B-415A-40EF-833D-B952C96F9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02" y="285595"/>
            <a:ext cx="12166949" cy="10045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" dirty="0"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atin typeface="Modern Love" panose="04090805081005020601" pitchFamily="82" charset="0"/>
                <a:sym typeface="Comic Sans MS"/>
              </a:rPr>
              <a:t>SCREENSHOTS FOR USER PERFORMED OPERATION</a:t>
            </a:r>
            <a:endParaRPr lang="en-US" dirty="0"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atin typeface="Modern Love" panose="04090805081005020601" pitchFamily="8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6D2140-9215-4FA0-A511-0995D45B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57848" y="1628437"/>
            <a:ext cx="6636526" cy="391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03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ppledVTI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</TotalTime>
  <Words>661</Words>
  <Application>Microsoft Office PowerPoint</Application>
  <PresentationFormat>Widescreen</PresentationFormat>
  <Paragraphs>162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Aharoni</vt:lpstr>
      <vt:lpstr>Arial</vt:lpstr>
      <vt:lpstr>Avenir Next LT Pro</vt:lpstr>
      <vt:lpstr>AvenirNext LT Pro Medium</vt:lpstr>
      <vt:lpstr>Bahnschrift</vt:lpstr>
      <vt:lpstr>Calibri</vt:lpstr>
      <vt:lpstr>Modern Love</vt:lpstr>
      <vt:lpstr>Roboto</vt:lpstr>
      <vt:lpstr>Roboto Medium</vt:lpstr>
      <vt:lpstr>Sabon Next LT</vt:lpstr>
      <vt:lpstr>Times New Roman</vt:lpstr>
      <vt:lpstr>Wingdings</vt:lpstr>
      <vt:lpstr>DappledVTI</vt:lpstr>
      <vt:lpstr>PowerPoint Presentation</vt:lpstr>
      <vt:lpstr>PowerPoint Presentation</vt:lpstr>
      <vt:lpstr>PowerPoint Presentation</vt:lpstr>
      <vt:lpstr>PowerPoint Presentation</vt:lpstr>
      <vt:lpstr>AIMS AND OBJECTIVES</vt:lpstr>
      <vt:lpstr>AIMS AND OBJECTIVES</vt:lpstr>
      <vt:lpstr>FEATURES PROVIDED TO USER</vt:lpstr>
      <vt:lpstr>PowerPoint Presentation</vt:lpstr>
      <vt:lpstr>SCREENSHOTS FOR USER PERFORMED OPERATION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Lenovo</cp:lastModifiedBy>
  <cp:revision>47</cp:revision>
  <dcterms:created xsi:type="dcterms:W3CDTF">2021-09-25T08:27:35Z</dcterms:created>
  <dcterms:modified xsi:type="dcterms:W3CDTF">2021-09-27T10:46:09Z</dcterms:modified>
</cp:coreProperties>
</file>